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339" r:id="rId5"/>
    <p:sldId id="338" r:id="rId6"/>
    <p:sldId id="291" r:id="rId7"/>
    <p:sldId id="340" r:id="rId8"/>
    <p:sldId id="341" r:id="rId9"/>
    <p:sldId id="348" r:id="rId10"/>
    <p:sldId id="349" r:id="rId11"/>
    <p:sldId id="350" r:id="rId12"/>
    <p:sldId id="351" r:id="rId13"/>
    <p:sldId id="352" r:id="rId14"/>
    <p:sldId id="354" r:id="rId15"/>
    <p:sldId id="357" r:id="rId16"/>
    <p:sldId id="353" r:id="rId17"/>
    <p:sldId id="355" r:id="rId18"/>
    <p:sldId id="359" r:id="rId19"/>
    <p:sldId id="360"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DCFF"/>
    <a:srgbClr val="0041F0"/>
    <a:srgbClr val="DCAFFF"/>
    <a:srgbClr val="FF50A0"/>
    <a:srgbClr val="FF3246"/>
    <a:srgbClr val="00FFFF"/>
    <a:srgbClr val="D4D4D4"/>
    <a:srgbClr val="BE82FF"/>
    <a:srgbClr val="A055F5"/>
    <a:srgbClr val="B455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7A2E5F-BD63-42DD-AC12-1F87B883F862}" v="2" dt="2021-04-06T07:53:33.314"/>
    <p1510:client id="{413EF35C-9B2C-46AC-B9E5-CD5EDBFB0E34}" v="146" dt="2021-04-06T22:09:55.8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882" autoAdjust="0"/>
    <p:restoredTop sz="95932" autoAdjust="0"/>
  </p:normalViewPr>
  <p:slideViewPr>
    <p:cSldViewPr snapToGrid="0" showGuides="1">
      <p:cViewPr varScale="1">
        <p:scale>
          <a:sx n="83" d="100"/>
          <a:sy n="83" d="100"/>
        </p:scale>
        <p:origin x="108" y="672"/>
      </p:cViewPr>
      <p:guideLst/>
    </p:cSldViewPr>
  </p:slideViewPr>
  <p:outlineViewPr>
    <p:cViewPr>
      <p:scale>
        <a:sx n="33" d="100"/>
        <a:sy n="33" d="100"/>
      </p:scale>
      <p:origin x="0" y="-1368"/>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eto Villar, José M." userId="79c44207-68a7-42d5-abf4-08866532a717" providerId="ADAL" clId="{1F7A2E5F-BD63-42DD-AC12-1F87B883F862}"/>
    <pc:docChg chg="modSld">
      <pc:chgData name="Prieto Villar, José M." userId="79c44207-68a7-42d5-abf4-08866532a717" providerId="ADAL" clId="{1F7A2E5F-BD63-42DD-AC12-1F87B883F862}" dt="2021-04-06T07:54:00.516" v="52" actId="20577"/>
      <pc:docMkLst>
        <pc:docMk/>
      </pc:docMkLst>
      <pc:sldChg chg="delSp modSp mod">
        <pc:chgData name="Prieto Villar, José M." userId="79c44207-68a7-42d5-abf4-08866532a717" providerId="ADAL" clId="{1F7A2E5F-BD63-42DD-AC12-1F87B883F862}" dt="2021-04-06T07:54:00.516" v="52" actId="20577"/>
        <pc:sldMkLst>
          <pc:docMk/>
          <pc:sldMk cId="611403238" sldId="291"/>
        </pc:sldMkLst>
        <pc:spChg chg="mod">
          <ac:chgData name="Prieto Villar, José M." userId="79c44207-68a7-42d5-abf4-08866532a717" providerId="ADAL" clId="{1F7A2E5F-BD63-42DD-AC12-1F87B883F862}" dt="2021-04-06T07:54:00.516" v="52" actId="20577"/>
          <ac:spMkLst>
            <pc:docMk/>
            <pc:sldMk cId="611403238" sldId="291"/>
            <ac:spMk id="6" creationId="{A62DADB5-1A7C-2840-8715-E242D56D7C3C}"/>
          </ac:spMkLst>
        </pc:spChg>
        <pc:spChg chg="del">
          <ac:chgData name="Prieto Villar, José M." userId="79c44207-68a7-42d5-abf4-08866532a717" providerId="ADAL" clId="{1F7A2E5F-BD63-42DD-AC12-1F87B883F862}" dt="2021-04-06T07:53:33.314" v="24" actId="478"/>
          <ac:spMkLst>
            <pc:docMk/>
            <pc:sldMk cId="611403238" sldId="291"/>
            <ac:spMk id="9" creationId="{B645464F-5AB0-479A-9DA5-673D4E6A374D}"/>
          </ac:spMkLst>
        </pc:spChg>
        <pc:spChg chg="del">
          <ac:chgData name="Prieto Villar, José M." userId="79c44207-68a7-42d5-abf4-08866532a717" providerId="ADAL" clId="{1F7A2E5F-BD63-42DD-AC12-1F87B883F862}" dt="2021-04-06T07:53:33.314" v="24" actId="478"/>
          <ac:spMkLst>
            <pc:docMk/>
            <pc:sldMk cId="611403238" sldId="291"/>
            <ac:spMk id="10" creationId="{6123D5AC-101D-4A9A-BC5E-015B0C29FF81}"/>
          </ac:spMkLst>
        </pc:spChg>
        <pc:spChg chg="del">
          <ac:chgData name="Prieto Villar, José M." userId="79c44207-68a7-42d5-abf4-08866532a717" providerId="ADAL" clId="{1F7A2E5F-BD63-42DD-AC12-1F87B883F862}" dt="2021-04-06T07:53:33.314" v="24" actId="478"/>
          <ac:spMkLst>
            <pc:docMk/>
            <pc:sldMk cId="611403238" sldId="291"/>
            <ac:spMk id="11" creationId="{37BC41D2-9849-4D24-A18F-AD211B86AFC8}"/>
          </ac:spMkLst>
        </pc:spChg>
        <pc:picChg chg="del">
          <ac:chgData name="Prieto Villar, José M." userId="79c44207-68a7-42d5-abf4-08866532a717" providerId="ADAL" clId="{1F7A2E5F-BD63-42DD-AC12-1F87B883F862}" dt="2021-04-06T07:53:33.314" v="24" actId="478"/>
          <ac:picMkLst>
            <pc:docMk/>
            <pc:sldMk cId="611403238" sldId="291"/>
            <ac:picMk id="5" creationId="{EADA1128-2928-427C-8AFF-4746DF3B684A}"/>
          </ac:picMkLst>
        </pc:picChg>
      </pc:sldChg>
      <pc:sldChg chg="modSp mod">
        <pc:chgData name="Prieto Villar, José M." userId="79c44207-68a7-42d5-abf4-08866532a717" providerId="ADAL" clId="{1F7A2E5F-BD63-42DD-AC12-1F87B883F862}" dt="2021-04-06T07:53:52.836" v="39" actId="20577"/>
        <pc:sldMkLst>
          <pc:docMk/>
          <pc:sldMk cId="117033086" sldId="338"/>
        </pc:sldMkLst>
        <pc:spChg chg="mod">
          <ac:chgData name="Prieto Villar, José M." userId="79c44207-68a7-42d5-abf4-08866532a717" providerId="ADAL" clId="{1F7A2E5F-BD63-42DD-AC12-1F87B883F862}" dt="2021-04-06T07:53:52.836" v="39" actId="20577"/>
          <ac:spMkLst>
            <pc:docMk/>
            <pc:sldMk cId="117033086" sldId="338"/>
            <ac:spMk id="4" creationId="{2D8A4CFA-92CF-4AED-9DA6-8751811F92F4}"/>
          </ac:spMkLst>
        </pc:spChg>
      </pc:sldChg>
    </pc:docChg>
  </pc:docChgLst>
  <pc:docChgLst>
    <pc:chgData name="Prieto Villar, José M." userId="79c44207-68a7-42d5-abf4-08866532a717" providerId="ADAL" clId="{E69D0AB6-12C6-405A-B3F7-AF57204185ED}"/>
    <pc:docChg chg="undo custSel mod addSld delSld modSld">
      <pc:chgData name="Prieto Villar, José M." userId="79c44207-68a7-42d5-abf4-08866532a717" providerId="ADAL" clId="{E69D0AB6-12C6-405A-B3F7-AF57204185ED}" dt="2021-03-16T22:41:18.136" v="272" actId="108"/>
      <pc:docMkLst>
        <pc:docMk/>
      </pc:docMkLst>
      <pc:sldChg chg="add del">
        <pc:chgData name="Prieto Villar, José M." userId="79c44207-68a7-42d5-abf4-08866532a717" providerId="ADAL" clId="{E69D0AB6-12C6-405A-B3F7-AF57204185ED}" dt="2021-03-16T22:18:04.536" v="6" actId="47"/>
        <pc:sldMkLst>
          <pc:docMk/>
          <pc:sldMk cId="2904204658" sldId="264"/>
        </pc:sldMkLst>
      </pc:sldChg>
      <pc:sldChg chg="del">
        <pc:chgData name="Prieto Villar, José M." userId="79c44207-68a7-42d5-abf4-08866532a717" providerId="ADAL" clId="{E69D0AB6-12C6-405A-B3F7-AF57204185ED}" dt="2021-03-16T22:40:27.608" v="266" actId="47"/>
        <pc:sldMkLst>
          <pc:docMk/>
          <pc:sldMk cId="1671372882" sldId="266"/>
        </pc:sldMkLst>
      </pc:sldChg>
      <pc:sldChg chg="del">
        <pc:chgData name="Prieto Villar, José M." userId="79c44207-68a7-42d5-abf4-08866532a717" providerId="ADAL" clId="{E69D0AB6-12C6-405A-B3F7-AF57204185ED}" dt="2021-03-16T22:40:27.608" v="266" actId="47"/>
        <pc:sldMkLst>
          <pc:docMk/>
          <pc:sldMk cId="3377228345" sldId="267"/>
        </pc:sldMkLst>
      </pc:sldChg>
      <pc:sldChg chg="del">
        <pc:chgData name="Prieto Villar, José M." userId="79c44207-68a7-42d5-abf4-08866532a717" providerId="ADAL" clId="{E69D0AB6-12C6-405A-B3F7-AF57204185ED}" dt="2021-03-16T22:16:45.237" v="0" actId="47"/>
        <pc:sldMkLst>
          <pc:docMk/>
          <pc:sldMk cId="1772626647" sldId="270"/>
        </pc:sldMkLst>
      </pc:sldChg>
      <pc:sldChg chg="add del">
        <pc:chgData name="Prieto Villar, José M." userId="79c44207-68a7-42d5-abf4-08866532a717" providerId="ADAL" clId="{E69D0AB6-12C6-405A-B3F7-AF57204185ED}" dt="2021-03-16T22:18:04.536" v="6" actId="47"/>
        <pc:sldMkLst>
          <pc:docMk/>
          <pc:sldMk cId="1835336315" sldId="271"/>
        </pc:sldMkLst>
      </pc:sldChg>
      <pc:sldChg chg="add del">
        <pc:chgData name="Prieto Villar, José M." userId="79c44207-68a7-42d5-abf4-08866532a717" providerId="ADAL" clId="{E69D0AB6-12C6-405A-B3F7-AF57204185ED}" dt="2021-03-16T22:18:04.536" v="6" actId="47"/>
        <pc:sldMkLst>
          <pc:docMk/>
          <pc:sldMk cId="3920164677" sldId="272"/>
        </pc:sldMkLst>
      </pc:sldChg>
      <pc:sldChg chg="add del">
        <pc:chgData name="Prieto Villar, José M." userId="79c44207-68a7-42d5-abf4-08866532a717" providerId="ADAL" clId="{E69D0AB6-12C6-405A-B3F7-AF57204185ED}" dt="2021-03-16T22:18:04.536" v="6" actId="47"/>
        <pc:sldMkLst>
          <pc:docMk/>
          <pc:sldMk cId="2000363520" sldId="273"/>
        </pc:sldMkLst>
      </pc:sldChg>
      <pc:sldChg chg="add del">
        <pc:chgData name="Prieto Villar, José M." userId="79c44207-68a7-42d5-abf4-08866532a717" providerId="ADAL" clId="{E69D0AB6-12C6-405A-B3F7-AF57204185ED}" dt="2021-03-16T22:18:04.536" v="6" actId="47"/>
        <pc:sldMkLst>
          <pc:docMk/>
          <pc:sldMk cId="2074133157" sldId="274"/>
        </pc:sldMkLst>
      </pc:sldChg>
      <pc:sldChg chg="add del">
        <pc:chgData name="Prieto Villar, José M." userId="79c44207-68a7-42d5-abf4-08866532a717" providerId="ADAL" clId="{E69D0AB6-12C6-405A-B3F7-AF57204185ED}" dt="2021-03-16T22:18:04.536" v="6" actId="47"/>
        <pc:sldMkLst>
          <pc:docMk/>
          <pc:sldMk cId="3534314900" sldId="277"/>
        </pc:sldMkLst>
      </pc:sldChg>
      <pc:sldChg chg="add del">
        <pc:chgData name="Prieto Villar, José M." userId="79c44207-68a7-42d5-abf4-08866532a717" providerId="ADAL" clId="{E69D0AB6-12C6-405A-B3F7-AF57204185ED}" dt="2021-03-16T22:18:04.536" v="6" actId="47"/>
        <pc:sldMkLst>
          <pc:docMk/>
          <pc:sldMk cId="3294164685" sldId="278"/>
        </pc:sldMkLst>
      </pc:sldChg>
      <pc:sldChg chg="add del">
        <pc:chgData name="Prieto Villar, José M." userId="79c44207-68a7-42d5-abf4-08866532a717" providerId="ADAL" clId="{E69D0AB6-12C6-405A-B3F7-AF57204185ED}" dt="2021-03-16T22:18:04.536" v="6" actId="47"/>
        <pc:sldMkLst>
          <pc:docMk/>
          <pc:sldMk cId="3985013309" sldId="279"/>
        </pc:sldMkLst>
      </pc:sldChg>
      <pc:sldChg chg="add del">
        <pc:chgData name="Prieto Villar, José M." userId="79c44207-68a7-42d5-abf4-08866532a717" providerId="ADAL" clId="{E69D0AB6-12C6-405A-B3F7-AF57204185ED}" dt="2021-03-16T22:18:04.536" v="6" actId="47"/>
        <pc:sldMkLst>
          <pc:docMk/>
          <pc:sldMk cId="354801671" sldId="280"/>
        </pc:sldMkLst>
      </pc:sldChg>
      <pc:sldChg chg="add del">
        <pc:chgData name="Prieto Villar, José M." userId="79c44207-68a7-42d5-abf4-08866532a717" providerId="ADAL" clId="{E69D0AB6-12C6-405A-B3F7-AF57204185ED}" dt="2021-03-16T22:18:04.536" v="6" actId="47"/>
        <pc:sldMkLst>
          <pc:docMk/>
          <pc:sldMk cId="1102449280" sldId="281"/>
        </pc:sldMkLst>
      </pc:sldChg>
      <pc:sldChg chg="add del">
        <pc:chgData name="Prieto Villar, José M." userId="79c44207-68a7-42d5-abf4-08866532a717" providerId="ADAL" clId="{E69D0AB6-12C6-405A-B3F7-AF57204185ED}" dt="2021-03-16T22:18:04.536" v="6" actId="47"/>
        <pc:sldMkLst>
          <pc:docMk/>
          <pc:sldMk cId="2204895455" sldId="282"/>
        </pc:sldMkLst>
      </pc:sldChg>
      <pc:sldChg chg="add del">
        <pc:chgData name="Prieto Villar, José M." userId="79c44207-68a7-42d5-abf4-08866532a717" providerId="ADAL" clId="{E69D0AB6-12C6-405A-B3F7-AF57204185ED}" dt="2021-03-16T22:18:04.536" v="6" actId="47"/>
        <pc:sldMkLst>
          <pc:docMk/>
          <pc:sldMk cId="519155960" sldId="283"/>
        </pc:sldMkLst>
      </pc:sldChg>
      <pc:sldChg chg="add del">
        <pc:chgData name="Prieto Villar, José M." userId="79c44207-68a7-42d5-abf4-08866532a717" providerId="ADAL" clId="{E69D0AB6-12C6-405A-B3F7-AF57204185ED}" dt="2021-03-16T22:18:04.536" v="6" actId="47"/>
        <pc:sldMkLst>
          <pc:docMk/>
          <pc:sldMk cId="1431487598" sldId="284"/>
        </pc:sldMkLst>
      </pc:sldChg>
      <pc:sldChg chg="add del">
        <pc:chgData name="Prieto Villar, José M." userId="79c44207-68a7-42d5-abf4-08866532a717" providerId="ADAL" clId="{E69D0AB6-12C6-405A-B3F7-AF57204185ED}" dt="2021-03-16T22:18:04.536" v="6" actId="47"/>
        <pc:sldMkLst>
          <pc:docMk/>
          <pc:sldMk cId="1762319054" sldId="285"/>
        </pc:sldMkLst>
      </pc:sldChg>
      <pc:sldChg chg="add del">
        <pc:chgData name="Prieto Villar, José M." userId="79c44207-68a7-42d5-abf4-08866532a717" providerId="ADAL" clId="{E69D0AB6-12C6-405A-B3F7-AF57204185ED}" dt="2021-03-16T22:18:04.536" v="6" actId="47"/>
        <pc:sldMkLst>
          <pc:docMk/>
          <pc:sldMk cId="3039301784" sldId="286"/>
        </pc:sldMkLst>
      </pc:sldChg>
      <pc:sldChg chg="add del">
        <pc:chgData name="Prieto Villar, José M." userId="79c44207-68a7-42d5-abf4-08866532a717" providerId="ADAL" clId="{E69D0AB6-12C6-405A-B3F7-AF57204185ED}" dt="2021-03-16T22:18:04.536" v="6" actId="47"/>
        <pc:sldMkLst>
          <pc:docMk/>
          <pc:sldMk cId="3751460346" sldId="287"/>
        </pc:sldMkLst>
      </pc:sldChg>
      <pc:sldChg chg="add del">
        <pc:chgData name="Prieto Villar, José M." userId="79c44207-68a7-42d5-abf4-08866532a717" providerId="ADAL" clId="{E69D0AB6-12C6-405A-B3F7-AF57204185ED}" dt="2021-03-16T22:18:04.536" v="6" actId="47"/>
        <pc:sldMkLst>
          <pc:docMk/>
          <pc:sldMk cId="3612504789" sldId="288"/>
        </pc:sldMkLst>
      </pc:sldChg>
      <pc:sldChg chg="add del">
        <pc:chgData name="Prieto Villar, José M." userId="79c44207-68a7-42d5-abf4-08866532a717" providerId="ADAL" clId="{E69D0AB6-12C6-405A-B3F7-AF57204185ED}" dt="2021-03-16T22:18:04.536" v="6" actId="47"/>
        <pc:sldMkLst>
          <pc:docMk/>
          <pc:sldMk cId="1235298769" sldId="289"/>
        </pc:sldMkLst>
      </pc:sldChg>
      <pc:sldChg chg="add del">
        <pc:chgData name="Prieto Villar, José M." userId="79c44207-68a7-42d5-abf4-08866532a717" providerId="ADAL" clId="{E69D0AB6-12C6-405A-B3F7-AF57204185ED}" dt="2021-03-16T22:18:04.536" v="6" actId="47"/>
        <pc:sldMkLst>
          <pc:docMk/>
          <pc:sldMk cId="2229415124" sldId="290"/>
        </pc:sldMkLst>
      </pc:sldChg>
      <pc:sldChg chg="addSp delSp modSp mod">
        <pc:chgData name="Prieto Villar, José M." userId="79c44207-68a7-42d5-abf4-08866532a717" providerId="ADAL" clId="{E69D0AB6-12C6-405A-B3F7-AF57204185ED}" dt="2021-03-16T22:21:12.393" v="44"/>
        <pc:sldMkLst>
          <pc:docMk/>
          <pc:sldMk cId="611403238" sldId="291"/>
        </pc:sldMkLst>
        <pc:spChg chg="add del mod">
          <ac:chgData name="Prieto Villar, José M." userId="79c44207-68a7-42d5-abf4-08866532a717" providerId="ADAL" clId="{E69D0AB6-12C6-405A-B3F7-AF57204185ED}" dt="2021-03-16T22:21:12.393" v="44"/>
          <ac:spMkLst>
            <pc:docMk/>
            <pc:sldMk cId="611403238" sldId="291"/>
            <ac:spMk id="2" creationId="{426500E4-F4A1-4CEA-BF03-8C65DEB20D3F}"/>
          </ac:spMkLst>
        </pc:spChg>
        <pc:spChg chg="mod">
          <ac:chgData name="Prieto Villar, José M." userId="79c44207-68a7-42d5-abf4-08866532a717" providerId="ADAL" clId="{E69D0AB6-12C6-405A-B3F7-AF57204185ED}" dt="2021-03-16T22:19:05.903" v="14" actId="14100"/>
          <ac:spMkLst>
            <pc:docMk/>
            <pc:sldMk cId="611403238" sldId="291"/>
            <ac:spMk id="6" creationId="{A62DADB5-1A7C-2840-8715-E242D56D7C3C}"/>
          </ac:spMkLst>
        </pc:spChg>
        <pc:spChg chg="del">
          <ac:chgData name="Prieto Villar, José M." userId="79c44207-68a7-42d5-abf4-08866532a717" providerId="ADAL" clId="{E69D0AB6-12C6-405A-B3F7-AF57204185ED}" dt="2021-03-16T22:19:07.967" v="15" actId="478"/>
          <ac:spMkLst>
            <pc:docMk/>
            <pc:sldMk cId="611403238" sldId="291"/>
            <ac:spMk id="7" creationId="{5BD104BB-13F6-D649-BFF0-FEDA1F069576}"/>
          </ac:spMkLst>
        </pc:spChg>
        <pc:spChg chg="del">
          <ac:chgData name="Prieto Villar, José M." userId="79c44207-68a7-42d5-abf4-08866532a717" providerId="ADAL" clId="{E69D0AB6-12C6-405A-B3F7-AF57204185ED}" dt="2021-03-16T22:19:08.913" v="16" actId="478"/>
          <ac:spMkLst>
            <pc:docMk/>
            <pc:sldMk cId="611403238" sldId="291"/>
            <ac:spMk id="8" creationId="{7BA313E1-7658-294D-9320-049928B27FF4}"/>
          </ac:spMkLst>
        </pc:spChg>
        <pc:spChg chg="add mod">
          <ac:chgData name="Prieto Villar, José M." userId="79c44207-68a7-42d5-abf4-08866532a717" providerId="ADAL" clId="{E69D0AB6-12C6-405A-B3F7-AF57204185ED}" dt="2021-03-16T22:21:06.983" v="41" actId="1076"/>
          <ac:spMkLst>
            <pc:docMk/>
            <pc:sldMk cId="611403238" sldId="291"/>
            <ac:spMk id="9" creationId="{B645464F-5AB0-479A-9DA5-673D4E6A374D}"/>
          </ac:spMkLst>
        </pc:spChg>
        <pc:spChg chg="add mod">
          <ac:chgData name="Prieto Villar, José M." userId="79c44207-68a7-42d5-abf4-08866532a717" providerId="ADAL" clId="{E69D0AB6-12C6-405A-B3F7-AF57204185ED}" dt="2021-03-16T22:19:21.390" v="18"/>
          <ac:spMkLst>
            <pc:docMk/>
            <pc:sldMk cId="611403238" sldId="291"/>
            <ac:spMk id="10" creationId="{6123D5AC-101D-4A9A-BC5E-015B0C29FF81}"/>
          </ac:spMkLst>
        </pc:spChg>
        <pc:spChg chg="add mod">
          <ac:chgData name="Prieto Villar, José M." userId="79c44207-68a7-42d5-abf4-08866532a717" providerId="ADAL" clId="{E69D0AB6-12C6-405A-B3F7-AF57204185ED}" dt="2021-03-16T22:19:21.390" v="18"/>
          <ac:spMkLst>
            <pc:docMk/>
            <pc:sldMk cId="611403238" sldId="291"/>
            <ac:spMk id="11" creationId="{37BC41D2-9849-4D24-A18F-AD211B86AFC8}"/>
          </ac:spMkLst>
        </pc:spChg>
        <pc:spChg chg="add del mod">
          <ac:chgData name="Prieto Villar, José M." userId="79c44207-68a7-42d5-abf4-08866532a717" providerId="ADAL" clId="{E69D0AB6-12C6-405A-B3F7-AF57204185ED}" dt="2021-03-16T22:19:34.457" v="20"/>
          <ac:spMkLst>
            <pc:docMk/>
            <pc:sldMk cId="611403238" sldId="291"/>
            <ac:spMk id="12" creationId="{1C386A3A-8997-4893-B0E5-93BEB04F6E46}"/>
          </ac:spMkLst>
        </pc:spChg>
        <pc:spChg chg="add del mod">
          <ac:chgData name="Prieto Villar, José M." userId="79c44207-68a7-42d5-abf4-08866532a717" providerId="ADAL" clId="{E69D0AB6-12C6-405A-B3F7-AF57204185ED}" dt="2021-03-16T22:19:34.457" v="20"/>
          <ac:spMkLst>
            <pc:docMk/>
            <pc:sldMk cId="611403238" sldId="291"/>
            <ac:spMk id="13" creationId="{25A074CE-BCD9-4A9C-95C7-0D559FDA2B04}"/>
          </ac:spMkLst>
        </pc:spChg>
        <pc:spChg chg="add del mod">
          <ac:chgData name="Prieto Villar, José M." userId="79c44207-68a7-42d5-abf4-08866532a717" providerId="ADAL" clId="{E69D0AB6-12C6-405A-B3F7-AF57204185ED}" dt="2021-03-16T22:19:34.457" v="20"/>
          <ac:spMkLst>
            <pc:docMk/>
            <pc:sldMk cId="611403238" sldId="291"/>
            <ac:spMk id="14" creationId="{F6338969-B041-4B8B-BDCE-6454B0C3DBEE}"/>
          </ac:spMkLst>
        </pc:spChg>
        <pc:picChg chg="add mod">
          <ac:chgData name="Prieto Villar, José M." userId="79c44207-68a7-42d5-abf4-08866532a717" providerId="ADAL" clId="{E69D0AB6-12C6-405A-B3F7-AF57204185ED}" dt="2021-03-16T22:19:13.740" v="17"/>
          <ac:picMkLst>
            <pc:docMk/>
            <pc:sldMk cId="611403238" sldId="291"/>
            <ac:picMk id="5" creationId="{EADA1128-2928-427C-8AFF-4746DF3B684A}"/>
          </ac:picMkLst>
        </pc:picChg>
      </pc:sldChg>
      <pc:sldChg chg="addSp delSp modSp del mod">
        <pc:chgData name="Prieto Villar, José M." userId="79c44207-68a7-42d5-abf4-08866532a717" providerId="ADAL" clId="{E69D0AB6-12C6-405A-B3F7-AF57204185ED}" dt="2021-03-16T22:40:27.608" v="266" actId="47"/>
        <pc:sldMkLst>
          <pc:docMk/>
          <pc:sldMk cId="1185804426" sldId="292"/>
        </pc:sldMkLst>
        <pc:spChg chg="del">
          <ac:chgData name="Prieto Villar, José M." userId="79c44207-68a7-42d5-abf4-08866532a717" providerId="ADAL" clId="{E69D0AB6-12C6-405A-B3F7-AF57204185ED}" dt="2021-03-16T22:27:41.641" v="128" actId="478"/>
          <ac:spMkLst>
            <pc:docMk/>
            <pc:sldMk cId="1185804426" sldId="292"/>
            <ac:spMk id="3" creationId="{1D0A1C40-F296-3242-9E57-E9F64B253555}"/>
          </ac:spMkLst>
        </pc:spChg>
        <pc:spChg chg="del">
          <ac:chgData name="Prieto Villar, José M." userId="79c44207-68a7-42d5-abf4-08866532a717" providerId="ADAL" clId="{E69D0AB6-12C6-405A-B3F7-AF57204185ED}" dt="2021-03-16T22:27:41.641" v="128" actId="478"/>
          <ac:spMkLst>
            <pc:docMk/>
            <pc:sldMk cId="1185804426" sldId="292"/>
            <ac:spMk id="4" creationId="{168A3678-D886-A144-9CAA-338245118831}"/>
          </ac:spMkLst>
        </pc:spChg>
        <pc:spChg chg="del">
          <ac:chgData name="Prieto Villar, José M." userId="79c44207-68a7-42d5-abf4-08866532a717" providerId="ADAL" clId="{E69D0AB6-12C6-405A-B3F7-AF57204185ED}" dt="2021-03-16T22:27:43.657" v="129" actId="478"/>
          <ac:spMkLst>
            <pc:docMk/>
            <pc:sldMk cId="1185804426" sldId="292"/>
            <ac:spMk id="5" creationId="{0B718EA3-7398-6A4C-97AF-A41A588B760E}"/>
          </ac:spMkLst>
        </pc:spChg>
        <pc:spChg chg="del">
          <ac:chgData name="Prieto Villar, José M." userId="79c44207-68a7-42d5-abf4-08866532a717" providerId="ADAL" clId="{E69D0AB6-12C6-405A-B3F7-AF57204185ED}" dt="2021-03-16T22:27:43.657" v="129" actId="478"/>
          <ac:spMkLst>
            <pc:docMk/>
            <pc:sldMk cId="1185804426" sldId="292"/>
            <ac:spMk id="6" creationId="{1CC7BF14-CBB1-F54E-B410-E00B3F533154}"/>
          </ac:spMkLst>
        </pc:spChg>
        <pc:spChg chg="del">
          <ac:chgData name="Prieto Villar, José M." userId="79c44207-68a7-42d5-abf4-08866532a717" providerId="ADAL" clId="{E69D0AB6-12C6-405A-B3F7-AF57204185ED}" dt="2021-03-16T22:27:43.657" v="129" actId="478"/>
          <ac:spMkLst>
            <pc:docMk/>
            <pc:sldMk cId="1185804426" sldId="292"/>
            <ac:spMk id="7" creationId="{EB6F9BFE-098E-6A46-8C99-579B1EB6A09F}"/>
          </ac:spMkLst>
        </pc:spChg>
        <pc:spChg chg="del">
          <ac:chgData name="Prieto Villar, José M." userId="79c44207-68a7-42d5-abf4-08866532a717" providerId="ADAL" clId="{E69D0AB6-12C6-405A-B3F7-AF57204185ED}" dt="2021-03-16T22:27:43.657" v="129" actId="478"/>
          <ac:spMkLst>
            <pc:docMk/>
            <pc:sldMk cId="1185804426" sldId="292"/>
            <ac:spMk id="8" creationId="{DA520FF6-1D6E-1A43-91F8-D2ED091A92F2}"/>
          </ac:spMkLst>
        </pc:spChg>
        <pc:spChg chg="del">
          <ac:chgData name="Prieto Villar, José M." userId="79c44207-68a7-42d5-abf4-08866532a717" providerId="ADAL" clId="{E69D0AB6-12C6-405A-B3F7-AF57204185ED}" dt="2021-03-16T22:27:43.657" v="129" actId="478"/>
          <ac:spMkLst>
            <pc:docMk/>
            <pc:sldMk cId="1185804426" sldId="292"/>
            <ac:spMk id="9" creationId="{8A9EF07B-DE87-6A45-984B-997204CF9A6E}"/>
          </ac:spMkLst>
        </pc:spChg>
        <pc:spChg chg="del">
          <ac:chgData name="Prieto Villar, José M." userId="79c44207-68a7-42d5-abf4-08866532a717" providerId="ADAL" clId="{E69D0AB6-12C6-405A-B3F7-AF57204185ED}" dt="2021-03-16T22:27:43.657" v="129" actId="478"/>
          <ac:spMkLst>
            <pc:docMk/>
            <pc:sldMk cId="1185804426" sldId="292"/>
            <ac:spMk id="10" creationId="{082E69D0-6B69-8140-9B97-B28240290B5E}"/>
          </ac:spMkLst>
        </pc:spChg>
        <pc:spChg chg="del">
          <ac:chgData name="Prieto Villar, José M." userId="79c44207-68a7-42d5-abf4-08866532a717" providerId="ADAL" clId="{E69D0AB6-12C6-405A-B3F7-AF57204185ED}" dt="2021-03-16T22:27:43.657" v="129" actId="478"/>
          <ac:spMkLst>
            <pc:docMk/>
            <pc:sldMk cId="1185804426" sldId="292"/>
            <ac:spMk id="11" creationId="{35E053D5-335A-484A-9A6F-99C5A847CD6A}"/>
          </ac:spMkLst>
        </pc:spChg>
        <pc:spChg chg="del">
          <ac:chgData name="Prieto Villar, José M." userId="79c44207-68a7-42d5-abf4-08866532a717" providerId="ADAL" clId="{E69D0AB6-12C6-405A-B3F7-AF57204185ED}" dt="2021-03-16T22:27:43.657" v="129" actId="478"/>
          <ac:spMkLst>
            <pc:docMk/>
            <pc:sldMk cId="1185804426" sldId="292"/>
            <ac:spMk id="12" creationId="{A6B0FAD6-8150-B949-AF6C-C08AB730BAFD}"/>
          </ac:spMkLst>
        </pc:spChg>
        <pc:spChg chg="del">
          <ac:chgData name="Prieto Villar, José M." userId="79c44207-68a7-42d5-abf4-08866532a717" providerId="ADAL" clId="{E69D0AB6-12C6-405A-B3F7-AF57204185ED}" dt="2021-03-16T22:27:43.657" v="129" actId="478"/>
          <ac:spMkLst>
            <pc:docMk/>
            <pc:sldMk cId="1185804426" sldId="292"/>
            <ac:spMk id="13" creationId="{F2233271-AF23-254E-B882-A65AF9A68DF2}"/>
          </ac:spMkLst>
        </pc:spChg>
        <pc:spChg chg="del">
          <ac:chgData name="Prieto Villar, José M." userId="79c44207-68a7-42d5-abf4-08866532a717" providerId="ADAL" clId="{E69D0AB6-12C6-405A-B3F7-AF57204185ED}" dt="2021-03-16T22:27:43.657" v="129" actId="478"/>
          <ac:spMkLst>
            <pc:docMk/>
            <pc:sldMk cId="1185804426" sldId="292"/>
            <ac:spMk id="14" creationId="{83F811DE-29A6-034A-83DC-4D82E5E855D5}"/>
          </ac:spMkLst>
        </pc:spChg>
        <pc:spChg chg="del">
          <ac:chgData name="Prieto Villar, José M." userId="79c44207-68a7-42d5-abf4-08866532a717" providerId="ADAL" clId="{E69D0AB6-12C6-405A-B3F7-AF57204185ED}" dt="2021-03-16T22:27:43.657" v="129" actId="478"/>
          <ac:spMkLst>
            <pc:docMk/>
            <pc:sldMk cId="1185804426" sldId="292"/>
            <ac:spMk id="15" creationId="{1ED34F9B-48D7-204E-A36E-EF8239E75761}"/>
          </ac:spMkLst>
        </pc:spChg>
        <pc:spChg chg="del">
          <ac:chgData name="Prieto Villar, José M." userId="79c44207-68a7-42d5-abf4-08866532a717" providerId="ADAL" clId="{E69D0AB6-12C6-405A-B3F7-AF57204185ED}" dt="2021-03-16T22:27:43.657" v="129" actId="478"/>
          <ac:spMkLst>
            <pc:docMk/>
            <pc:sldMk cId="1185804426" sldId="292"/>
            <ac:spMk id="16" creationId="{DC716DE6-113D-A54A-A884-99B5EC4E3787}"/>
          </ac:spMkLst>
        </pc:spChg>
        <pc:spChg chg="del">
          <ac:chgData name="Prieto Villar, José M." userId="79c44207-68a7-42d5-abf4-08866532a717" providerId="ADAL" clId="{E69D0AB6-12C6-405A-B3F7-AF57204185ED}" dt="2021-03-16T22:27:43.657" v="129" actId="478"/>
          <ac:spMkLst>
            <pc:docMk/>
            <pc:sldMk cId="1185804426" sldId="292"/>
            <ac:spMk id="17" creationId="{01FDF171-1298-1347-BA79-20CE6464F840}"/>
          </ac:spMkLst>
        </pc:spChg>
        <pc:spChg chg="del">
          <ac:chgData name="Prieto Villar, José M." userId="79c44207-68a7-42d5-abf4-08866532a717" providerId="ADAL" clId="{E69D0AB6-12C6-405A-B3F7-AF57204185ED}" dt="2021-03-16T22:27:43.657" v="129" actId="478"/>
          <ac:spMkLst>
            <pc:docMk/>
            <pc:sldMk cId="1185804426" sldId="292"/>
            <ac:spMk id="18" creationId="{AB7347BF-D188-B648-A3C3-8CCC17592FAA}"/>
          </ac:spMkLst>
        </pc:spChg>
        <pc:spChg chg="del">
          <ac:chgData name="Prieto Villar, José M." userId="79c44207-68a7-42d5-abf4-08866532a717" providerId="ADAL" clId="{E69D0AB6-12C6-405A-B3F7-AF57204185ED}" dt="2021-03-16T22:27:43.657" v="129" actId="478"/>
          <ac:spMkLst>
            <pc:docMk/>
            <pc:sldMk cId="1185804426" sldId="292"/>
            <ac:spMk id="19" creationId="{EDE58FC8-3B0B-F54D-A226-4A1DFB9BAEF8}"/>
          </ac:spMkLst>
        </pc:spChg>
        <pc:spChg chg="del">
          <ac:chgData name="Prieto Villar, José M." userId="79c44207-68a7-42d5-abf4-08866532a717" providerId="ADAL" clId="{E69D0AB6-12C6-405A-B3F7-AF57204185ED}" dt="2021-03-16T22:27:43.657" v="129" actId="478"/>
          <ac:spMkLst>
            <pc:docMk/>
            <pc:sldMk cId="1185804426" sldId="292"/>
            <ac:spMk id="20" creationId="{7890C4F6-3FA0-F040-A97E-3430ECF50470}"/>
          </ac:spMkLst>
        </pc:spChg>
        <pc:spChg chg="del">
          <ac:chgData name="Prieto Villar, José M." userId="79c44207-68a7-42d5-abf4-08866532a717" providerId="ADAL" clId="{E69D0AB6-12C6-405A-B3F7-AF57204185ED}" dt="2021-03-16T22:27:43.657" v="129" actId="478"/>
          <ac:spMkLst>
            <pc:docMk/>
            <pc:sldMk cId="1185804426" sldId="292"/>
            <ac:spMk id="21" creationId="{80FF4490-E468-B24A-A8EF-1A6C2055ECF1}"/>
          </ac:spMkLst>
        </pc:spChg>
        <pc:spChg chg="del">
          <ac:chgData name="Prieto Villar, José M." userId="79c44207-68a7-42d5-abf4-08866532a717" providerId="ADAL" clId="{E69D0AB6-12C6-405A-B3F7-AF57204185ED}" dt="2021-03-16T22:27:43.657" v="129" actId="478"/>
          <ac:spMkLst>
            <pc:docMk/>
            <pc:sldMk cId="1185804426" sldId="292"/>
            <ac:spMk id="22" creationId="{80FCBAB7-297B-5B4C-9FFA-F7C4DB458B2E}"/>
          </ac:spMkLst>
        </pc:spChg>
        <pc:spChg chg="del">
          <ac:chgData name="Prieto Villar, José M." userId="79c44207-68a7-42d5-abf4-08866532a717" providerId="ADAL" clId="{E69D0AB6-12C6-405A-B3F7-AF57204185ED}" dt="2021-03-16T22:27:43.657" v="129" actId="478"/>
          <ac:spMkLst>
            <pc:docMk/>
            <pc:sldMk cId="1185804426" sldId="292"/>
            <ac:spMk id="23" creationId="{F2F3AE72-0316-5F4E-8B9D-12ED79F36197}"/>
          </ac:spMkLst>
        </pc:spChg>
        <pc:spChg chg="del">
          <ac:chgData name="Prieto Villar, José M." userId="79c44207-68a7-42d5-abf4-08866532a717" providerId="ADAL" clId="{E69D0AB6-12C6-405A-B3F7-AF57204185ED}" dt="2021-03-16T22:27:43.657" v="129" actId="478"/>
          <ac:spMkLst>
            <pc:docMk/>
            <pc:sldMk cId="1185804426" sldId="292"/>
            <ac:spMk id="24" creationId="{C495133D-2DA9-9343-8A7E-AC116D7F16C5}"/>
          </ac:spMkLst>
        </pc:spChg>
        <pc:spChg chg="del">
          <ac:chgData name="Prieto Villar, José M." userId="79c44207-68a7-42d5-abf4-08866532a717" providerId="ADAL" clId="{E69D0AB6-12C6-405A-B3F7-AF57204185ED}" dt="2021-03-16T22:27:43.657" v="129" actId="478"/>
          <ac:spMkLst>
            <pc:docMk/>
            <pc:sldMk cId="1185804426" sldId="292"/>
            <ac:spMk id="25" creationId="{A184CF56-0472-8846-8E90-FECC63E15F72}"/>
          </ac:spMkLst>
        </pc:spChg>
        <pc:spChg chg="del">
          <ac:chgData name="Prieto Villar, José M." userId="79c44207-68a7-42d5-abf4-08866532a717" providerId="ADAL" clId="{E69D0AB6-12C6-405A-B3F7-AF57204185ED}" dt="2021-03-16T22:27:43.657" v="129" actId="478"/>
          <ac:spMkLst>
            <pc:docMk/>
            <pc:sldMk cId="1185804426" sldId="292"/>
            <ac:spMk id="26" creationId="{7B23B932-4036-9548-A26F-0285242E99E9}"/>
          </ac:spMkLst>
        </pc:spChg>
        <pc:spChg chg="del">
          <ac:chgData name="Prieto Villar, José M." userId="79c44207-68a7-42d5-abf4-08866532a717" providerId="ADAL" clId="{E69D0AB6-12C6-405A-B3F7-AF57204185ED}" dt="2021-03-16T22:27:43.657" v="129" actId="478"/>
          <ac:spMkLst>
            <pc:docMk/>
            <pc:sldMk cId="1185804426" sldId="292"/>
            <ac:spMk id="27" creationId="{07C55FB4-37E3-AA40-84D5-E721EA4E2FBF}"/>
          </ac:spMkLst>
        </pc:spChg>
        <pc:spChg chg="del">
          <ac:chgData name="Prieto Villar, José M." userId="79c44207-68a7-42d5-abf4-08866532a717" providerId="ADAL" clId="{E69D0AB6-12C6-405A-B3F7-AF57204185ED}" dt="2021-03-16T22:27:43.657" v="129" actId="478"/>
          <ac:spMkLst>
            <pc:docMk/>
            <pc:sldMk cId="1185804426" sldId="292"/>
            <ac:spMk id="28" creationId="{9F7C4C1C-97FA-C140-8DD4-77987217EC8A}"/>
          </ac:spMkLst>
        </pc:spChg>
        <pc:spChg chg="del">
          <ac:chgData name="Prieto Villar, José M." userId="79c44207-68a7-42d5-abf4-08866532a717" providerId="ADAL" clId="{E69D0AB6-12C6-405A-B3F7-AF57204185ED}" dt="2021-03-16T22:27:43.657" v="129" actId="478"/>
          <ac:spMkLst>
            <pc:docMk/>
            <pc:sldMk cId="1185804426" sldId="292"/>
            <ac:spMk id="29" creationId="{3BEAD2E7-1A14-CF47-A9C8-6B5765C74607}"/>
          </ac:spMkLst>
        </pc:spChg>
        <pc:spChg chg="del">
          <ac:chgData name="Prieto Villar, José M." userId="79c44207-68a7-42d5-abf4-08866532a717" providerId="ADAL" clId="{E69D0AB6-12C6-405A-B3F7-AF57204185ED}" dt="2021-03-16T22:27:43.657" v="129" actId="478"/>
          <ac:spMkLst>
            <pc:docMk/>
            <pc:sldMk cId="1185804426" sldId="292"/>
            <ac:spMk id="30" creationId="{1376CECE-4A33-9847-B19A-6FE9AE928BBB}"/>
          </ac:spMkLst>
        </pc:spChg>
        <pc:spChg chg="del">
          <ac:chgData name="Prieto Villar, José M." userId="79c44207-68a7-42d5-abf4-08866532a717" providerId="ADAL" clId="{E69D0AB6-12C6-405A-B3F7-AF57204185ED}" dt="2021-03-16T22:27:43.657" v="129" actId="478"/>
          <ac:spMkLst>
            <pc:docMk/>
            <pc:sldMk cId="1185804426" sldId="292"/>
            <ac:spMk id="31" creationId="{E63622BE-CC5E-2F40-A45F-C69FAEB00BFA}"/>
          </ac:spMkLst>
        </pc:spChg>
        <pc:spChg chg="del">
          <ac:chgData name="Prieto Villar, José M." userId="79c44207-68a7-42d5-abf4-08866532a717" providerId="ADAL" clId="{E69D0AB6-12C6-405A-B3F7-AF57204185ED}" dt="2021-03-16T22:27:43.657" v="129" actId="478"/>
          <ac:spMkLst>
            <pc:docMk/>
            <pc:sldMk cId="1185804426" sldId="292"/>
            <ac:spMk id="32" creationId="{AE3CD844-3F3D-EE44-B195-35394B052A5E}"/>
          </ac:spMkLst>
        </pc:spChg>
        <pc:spChg chg="del">
          <ac:chgData name="Prieto Villar, José M." userId="79c44207-68a7-42d5-abf4-08866532a717" providerId="ADAL" clId="{E69D0AB6-12C6-405A-B3F7-AF57204185ED}" dt="2021-03-16T22:27:43.657" v="129" actId="478"/>
          <ac:spMkLst>
            <pc:docMk/>
            <pc:sldMk cId="1185804426" sldId="292"/>
            <ac:spMk id="33" creationId="{B4761B1D-75C9-FD4A-8D13-25F0FF765997}"/>
          </ac:spMkLst>
        </pc:spChg>
        <pc:spChg chg="del">
          <ac:chgData name="Prieto Villar, José M." userId="79c44207-68a7-42d5-abf4-08866532a717" providerId="ADAL" clId="{E69D0AB6-12C6-405A-B3F7-AF57204185ED}" dt="2021-03-16T22:27:43.657" v="129" actId="478"/>
          <ac:spMkLst>
            <pc:docMk/>
            <pc:sldMk cId="1185804426" sldId="292"/>
            <ac:spMk id="34" creationId="{E947BB28-2FF4-934E-A32C-F530921614C1}"/>
          </ac:spMkLst>
        </pc:spChg>
        <pc:spChg chg="del">
          <ac:chgData name="Prieto Villar, José M." userId="79c44207-68a7-42d5-abf4-08866532a717" providerId="ADAL" clId="{E69D0AB6-12C6-405A-B3F7-AF57204185ED}" dt="2021-03-16T22:27:43.657" v="129" actId="478"/>
          <ac:spMkLst>
            <pc:docMk/>
            <pc:sldMk cId="1185804426" sldId="292"/>
            <ac:spMk id="35" creationId="{9F6739EA-47F0-1E41-829C-DF56B2A05776}"/>
          </ac:spMkLst>
        </pc:spChg>
        <pc:spChg chg="del">
          <ac:chgData name="Prieto Villar, José M." userId="79c44207-68a7-42d5-abf4-08866532a717" providerId="ADAL" clId="{E69D0AB6-12C6-405A-B3F7-AF57204185ED}" dt="2021-03-16T22:27:43.657" v="129" actId="478"/>
          <ac:spMkLst>
            <pc:docMk/>
            <pc:sldMk cId="1185804426" sldId="292"/>
            <ac:spMk id="36" creationId="{7F575720-AB4E-EA45-9498-360722C0B2B3}"/>
          </ac:spMkLst>
        </pc:spChg>
        <pc:spChg chg="add del mod">
          <ac:chgData name="Prieto Villar, José M." userId="79c44207-68a7-42d5-abf4-08866532a717" providerId="ADAL" clId="{E69D0AB6-12C6-405A-B3F7-AF57204185ED}" dt="2021-03-16T22:27:49.408" v="131"/>
          <ac:spMkLst>
            <pc:docMk/>
            <pc:sldMk cId="1185804426" sldId="292"/>
            <ac:spMk id="37" creationId="{938C144E-D4E6-42EB-B26A-61921051CA25}"/>
          </ac:spMkLst>
        </pc:spChg>
        <pc:spChg chg="add del mod">
          <ac:chgData name="Prieto Villar, José M." userId="79c44207-68a7-42d5-abf4-08866532a717" providerId="ADAL" clId="{E69D0AB6-12C6-405A-B3F7-AF57204185ED}" dt="2021-03-16T22:27:49.408" v="131"/>
          <ac:spMkLst>
            <pc:docMk/>
            <pc:sldMk cId="1185804426" sldId="292"/>
            <ac:spMk id="38" creationId="{B6636D58-4671-4247-99E9-DEBE8F9EAAAB}"/>
          </ac:spMkLst>
        </pc:spChg>
        <pc:spChg chg="add del mod">
          <ac:chgData name="Prieto Villar, José M." userId="79c44207-68a7-42d5-abf4-08866532a717" providerId="ADAL" clId="{E69D0AB6-12C6-405A-B3F7-AF57204185ED}" dt="2021-03-16T22:27:49.408" v="131"/>
          <ac:spMkLst>
            <pc:docMk/>
            <pc:sldMk cId="1185804426" sldId="292"/>
            <ac:spMk id="39" creationId="{DDF175E1-8C9D-462D-8C78-A71B39FDC67F}"/>
          </ac:spMkLst>
        </pc:spChg>
        <pc:spChg chg="add del mod">
          <ac:chgData name="Prieto Villar, José M." userId="79c44207-68a7-42d5-abf4-08866532a717" providerId="ADAL" clId="{E69D0AB6-12C6-405A-B3F7-AF57204185ED}" dt="2021-03-16T22:27:49.408" v="131"/>
          <ac:spMkLst>
            <pc:docMk/>
            <pc:sldMk cId="1185804426" sldId="292"/>
            <ac:spMk id="40" creationId="{15B89BAF-7C05-42B8-A118-BBA12DD0AE5D}"/>
          </ac:spMkLst>
        </pc:spChg>
        <pc:spChg chg="add del mod">
          <ac:chgData name="Prieto Villar, José M." userId="79c44207-68a7-42d5-abf4-08866532a717" providerId="ADAL" clId="{E69D0AB6-12C6-405A-B3F7-AF57204185ED}" dt="2021-03-16T22:27:49.408" v="131"/>
          <ac:spMkLst>
            <pc:docMk/>
            <pc:sldMk cId="1185804426" sldId="292"/>
            <ac:spMk id="41" creationId="{D712E429-325D-42B6-8D52-26A0852AD2B7}"/>
          </ac:spMkLst>
        </pc:spChg>
      </pc:sldChg>
      <pc:sldChg chg="del">
        <pc:chgData name="Prieto Villar, José M." userId="79c44207-68a7-42d5-abf4-08866532a717" providerId="ADAL" clId="{E69D0AB6-12C6-405A-B3F7-AF57204185ED}" dt="2021-03-16T22:40:27.608" v="266" actId="47"/>
        <pc:sldMkLst>
          <pc:docMk/>
          <pc:sldMk cId="2000213140" sldId="293"/>
        </pc:sldMkLst>
      </pc:sldChg>
      <pc:sldChg chg="del">
        <pc:chgData name="Prieto Villar, José M." userId="79c44207-68a7-42d5-abf4-08866532a717" providerId="ADAL" clId="{E69D0AB6-12C6-405A-B3F7-AF57204185ED}" dt="2021-03-16T22:40:27.608" v="266" actId="47"/>
        <pc:sldMkLst>
          <pc:docMk/>
          <pc:sldMk cId="2139534863" sldId="294"/>
        </pc:sldMkLst>
      </pc:sldChg>
      <pc:sldChg chg="del">
        <pc:chgData name="Prieto Villar, José M." userId="79c44207-68a7-42d5-abf4-08866532a717" providerId="ADAL" clId="{E69D0AB6-12C6-405A-B3F7-AF57204185ED}" dt="2021-03-16T22:40:27.608" v="266" actId="47"/>
        <pc:sldMkLst>
          <pc:docMk/>
          <pc:sldMk cId="1404808945" sldId="295"/>
        </pc:sldMkLst>
      </pc:sldChg>
      <pc:sldChg chg="del">
        <pc:chgData name="Prieto Villar, José M." userId="79c44207-68a7-42d5-abf4-08866532a717" providerId="ADAL" clId="{E69D0AB6-12C6-405A-B3F7-AF57204185ED}" dt="2021-03-16T22:40:27.608" v="266" actId="47"/>
        <pc:sldMkLst>
          <pc:docMk/>
          <pc:sldMk cId="323973078" sldId="296"/>
        </pc:sldMkLst>
      </pc:sldChg>
      <pc:sldChg chg="del">
        <pc:chgData name="Prieto Villar, José M." userId="79c44207-68a7-42d5-abf4-08866532a717" providerId="ADAL" clId="{E69D0AB6-12C6-405A-B3F7-AF57204185ED}" dt="2021-03-16T22:40:27.608" v="266" actId="47"/>
        <pc:sldMkLst>
          <pc:docMk/>
          <pc:sldMk cId="74293440" sldId="297"/>
        </pc:sldMkLst>
      </pc:sldChg>
      <pc:sldChg chg="del">
        <pc:chgData name="Prieto Villar, José M." userId="79c44207-68a7-42d5-abf4-08866532a717" providerId="ADAL" clId="{E69D0AB6-12C6-405A-B3F7-AF57204185ED}" dt="2021-03-16T22:40:27.608" v="266" actId="47"/>
        <pc:sldMkLst>
          <pc:docMk/>
          <pc:sldMk cId="3184234134" sldId="298"/>
        </pc:sldMkLst>
      </pc:sldChg>
      <pc:sldChg chg="del">
        <pc:chgData name="Prieto Villar, José M." userId="79c44207-68a7-42d5-abf4-08866532a717" providerId="ADAL" clId="{E69D0AB6-12C6-405A-B3F7-AF57204185ED}" dt="2021-03-16T22:40:27.608" v="266" actId="47"/>
        <pc:sldMkLst>
          <pc:docMk/>
          <pc:sldMk cId="3200089649" sldId="299"/>
        </pc:sldMkLst>
      </pc:sldChg>
      <pc:sldChg chg="del">
        <pc:chgData name="Prieto Villar, José M." userId="79c44207-68a7-42d5-abf4-08866532a717" providerId="ADAL" clId="{E69D0AB6-12C6-405A-B3F7-AF57204185ED}" dt="2021-03-16T22:40:27.608" v="266" actId="47"/>
        <pc:sldMkLst>
          <pc:docMk/>
          <pc:sldMk cId="1190891113" sldId="300"/>
        </pc:sldMkLst>
      </pc:sldChg>
      <pc:sldChg chg="del">
        <pc:chgData name="Prieto Villar, José M." userId="79c44207-68a7-42d5-abf4-08866532a717" providerId="ADAL" clId="{E69D0AB6-12C6-405A-B3F7-AF57204185ED}" dt="2021-03-16T22:40:27.608" v="266" actId="47"/>
        <pc:sldMkLst>
          <pc:docMk/>
          <pc:sldMk cId="3175843782" sldId="301"/>
        </pc:sldMkLst>
      </pc:sldChg>
      <pc:sldChg chg="del">
        <pc:chgData name="Prieto Villar, José M." userId="79c44207-68a7-42d5-abf4-08866532a717" providerId="ADAL" clId="{E69D0AB6-12C6-405A-B3F7-AF57204185ED}" dt="2021-03-16T22:40:27.608" v="266" actId="47"/>
        <pc:sldMkLst>
          <pc:docMk/>
          <pc:sldMk cId="1999081020" sldId="302"/>
        </pc:sldMkLst>
      </pc:sldChg>
      <pc:sldChg chg="del">
        <pc:chgData name="Prieto Villar, José M." userId="79c44207-68a7-42d5-abf4-08866532a717" providerId="ADAL" clId="{E69D0AB6-12C6-405A-B3F7-AF57204185ED}" dt="2021-03-16T22:40:27.608" v="266" actId="47"/>
        <pc:sldMkLst>
          <pc:docMk/>
          <pc:sldMk cId="1654933931" sldId="303"/>
        </pc:sldMkLst>
      </pc:sldChg>
      <pc:sldChg chg="del">
        <pc:chgData name="Prieto Villar, José M." userId="79c44207-68a7-42d5-abf4-08866532a717" providerId="ADAL" clId="{E69D0AB6-12C6-405A-B3F7-AF57204185ED}" dt="2021-03-16T22:40:27.608" v="266" actId="47"/>
        <pc:sldMkLst>
          <pc:docMk/>
          <pc:sldMk cId="3651557557" sldId="304"/>
        </pc:sldMkLst>
      </pc:sldChg>
      <pc:sldChg chg="del">
        <pc:chgData name="Prieto Villar, José M." userId="79c44207-68a7-42d5-abf4-08866532a717" providerId="ADAL" clId="{E69D0AB6-12C6-405A-B3F7-AF57204185ED}" dt="2021-03-16T22:40:27.608" v="266" actId="47"/>
        <pc:sldMkLst>
          <pc:docMk/>
          <pc:sldMk cId="1488619534" sldId="305"/>
        </pc:sldMkLst>
      </pc:sldChg>
      <pc:sldChg chg="del">
        <pc:chgData name="Prieto Villar, José M." userId="79c44207-68a7-42d5-abf4-08866532a717" providerId="ADAL" clId="{E69D0AB6-12C6-405A-B3F7-AF57204185ED}" dt="2021-03-16T22:40:27.608" v="266" actId="47"/>
        <pc:sldMkLst>
          <pc:docMk/>
          <pc:sldMk cId="2192097591" sldId="306"/>
        </pc:sldMkLst>
      </pc:sldChg>
      <pc:sldChg chg="del">
        <pc:chgData name="Prieto Villar, José M." userId="79c44207-68a7-42d5-abf4-08866532a717" providerId="ADAL" clId="{E69D0AB6-12C6-405A-B3F7-AF57204185ED}" dt="2021-03-16T22:40:27.608" v="266" actId="47"/>
        <pc:sldMkLst>
          <pc:docMk/>
          <pc:sldMk cId="129644429" sldId="307"/>
        </pc:sldMkLst>
      </pc:sldChg>
      <pc:sldChg chg="del">
        <pc:chgData name="Prieto Villar, José M." userId="79c44207-68a7-42d5-abf4-08866532a717" providerId="ADAL" clId="{E69D0AB6-12C6-405A-B3F7-AF57204185ED}" dt="2021-03-16T22:40:27.608" v="266" actId="47"/>
        <pc:sldMkLst>
          <pc:docMk/>
          <pc:sldMk cId="346293569" sldId="308"/>
        </pc:sldMkLst>
      </pc:sldChg>
      <pc:sldChg chg="del">
        <pc:chgData name="Prieto Villar, José M." userId="79c44207-68a7-42d5-abf4-08866532a717" providerId="ADAL" clId="{E69D0AB6-12C6-405A-B3F7-AF57204185ED}" dt="2021-03-16T22:40:27.608" v="266" actId="47"/>
        <pc:sldMkLst>
          <pc:docMk/>
          <pc:sldMk cId="1402772054" sldId="309"/>
        </pc:sldMkLst>
      </pc:sldChg>
      <pc:sldChg chg="del">
        <pc:chgData name="Prieto Villar, José M." userId="79c44207-68a7-42d5-abf4-08866532a717" providerId="ADAL" clId="{E69D0AB6-12C6-405A-B3F7-AF57204185ED}" dt="2021-03-16T22:40:27.608" v="266" actId="47"/>
        <pc:sldMkLst>
          <pc:docMk/>
          <pc:sldMk cId="2906012901" sldId="310"/>
        </pc:sldMkLst>
      </pc:sldChg>
      <pc:sldChg chg="del">
        <pc:chgData name="Prieto Villar, José M." userId="79c44207-68a7-42d5-abf4-08866532a717" providerId="ADAL" clId="{E69D0AB6-12C6-405A-B3F7-AF57204185ED}" dt="2021-03-16T22:40:27.608" v="266" actId="47"/>
        <pc:sldMkLst>
          <pc:docMk/>
          <pc:sldMk cId="4216364238" sldId="311"/>
        </pc:sldMkLst>
      </pc:sldChg>
      <pc:sldChg chg="del">
        <pc:chgData name="Prieto Villar, José M." userId="79c44207-68a7-42d5-abf4-08866532a717" providerId="ADAL" clId="{E69D0AB6-12C6-405A-B3F7-AF57204185ED}" dt="2021-03-16T22:40:27.608" v="266" actId="47"/>
        <pc:sldMkLst>
          <pc:docMk/>
          <pc:sldMk cId="2635235101" sldId="312"/>
        </pc:sldMkLst>
      </pc:sldChg>
      <pc:sldChg chg="del">
        <pc:chgData name="Prieto Villar, José M." userId="79c44207-68a7-42d5-abf4-08866532a717" providerId="ADAL" clId="{E69D0AB6-12C6-405A-B3F7-AF57204185ED}" dt="2021-03-16T22:40:27.608" v="266" actId="47"/>
        <pc:sldMkLst>
          <pc:docMk/>
          <pc:sldMk cId="2902398596" sldId="313"/>
        </pc:sldMkLst>
      </pc:sldChg>
      <pc:sldChg chg="del">
        <pc:chgData name="Prieto Villar, José M." userId="79c44207-68a7-42d5-abf4-08866532a717" providerId="ADAL" clId="{E69D0AB6-12C6-405A-B3F7-AF57204185ED}" dt="2021-03-16T22:40:27.608" v="266" actId="47"/>
        <pc:sldMkLst>
          <pc:docMk/>
          <pc:sldMk cId="1044434220" sldId="314"/>
        </pc:sldMkLst>
      </pc:sldChg>
      <pc:sldChg chg="del">
        <pc:chgData name="Prieto Villar, José M." userId="79c44207-68a7-42d5-abf4-08866532a717" providerId="ADAL" clId="{E69D0AB6-12C6-405A-B3F7-AF57204185ED}" dt="2021-03-16T22:40:27.608" v="266" actId="47"/>
        <pc:sldMkLst>
          <pc:docMk/>
          <pc:sldMk cId="98026239" sldId="315"/>
        </pc:sldMkLst>
      </pc:sldChg>
      <pc:sldChg chg="del">
        <pc:chgData name="Prieto Villar, José M." userId="79c44207-68a7-42d5-abf4-08866532a717" providerId="ADAL" clId="{E69D0AB6-12C6-405A-B3F7-AF57204185ED}" dt="2021-03-16T22:40:27.608" v="266" actId="47"/>
        <pc:sldMkLst>
          <pc:docMk/>
          <pc:sldMk cId="949142195" sldId="316"/>
        </pc:sldMkLst>
      </pc:sldChg>
      <pc:sldChg chg="del">
        <pc:chgData name="Prieto Villar, José M." userId="79c44207-68a7-42d5-abf4-08866532a717" providerId="ADAL" clId="{E69D0AB6-12C6-405A-B3F7-AF57204185ED}" dt="2021-03-16T22:40:27.608" v="266" actId="47"/>
        <pc:sldMkLst>
          <pc:docMk/>
          <pc:sldMk cId="1233372853" sldId="317"/>
        </pc:sldMkLst>
      </pc:sldChg>
      <pc:sldChg chg="del">
        <pc:chgData name="Prieto Villar, José M." userId="79c44207-68a7-42d5-abf4-08866532a717" providerId="ADAL" clId="{E69D0AB6-12C6-405A-B3F7-AF57204185ED}" dt="2021-03-16T22:40:27.608" v="266" actId="47"/>
        <pc:sldMkLst>
          <pc:docMk/>
          <pc:sldMk cId="3835693295" sldId="318"/>
        </pc:sldMkLst>
      </pc:sldChg>
      <pc:sldChg chg="del">
        <pc:chgData name="Prieto Villar, José M." userId="79c44207-68a7-42d5-abf4-08866532a717" providerId="ADAL" clId="{E69D0AB6-12C6-405A-B3F7-AF57204185ED}" dt="2021-03-16T22:40:27.608" v="266" actId="47"/>
        <pc:sldMkLst>
          <pc:docMk/>
          <pc:sldMk cId="3122277875" sldId="319"/>
        </pc:sldMkLst>
      </pc:sldChg>
      <pc:sldChg chg="delSp del mod">
        <pc:chgData name="Prieto Villar, José M." userId="79c44207-68a7-42d5-abf4-08866532a717" providerId="ADAL" clId="{E69D0AB6-12C6-405A-B3F7-AF57204185ED}" dt="2021-03-16T22:40:27.608" v="266" actId="47"/>
        <pc:sldMkLst>
          <pc:docMk/>
          <pc:sldMk cId="1987218232" sldId="320"/>
        </pc:sldMkLst>
        <pc:spChg chg="del">
          <ac:chgData name="Prieto Villar, José M." userId="79c44207-68a7-42d5-abf4-08866532a717" providerId="ADAL" clId="{E69D0AB6-12C6-405A-B3F7-AF57204185ED}" dt="2021-03-16T22:39:29.901" v="238" actId="478"/>
          <ac:spMkLst>
            <pc:docMk/>
            <pc:sldMk cId="1987218232" sldId="320"/>
            <ac:spMk id="5" creationId="{A97BEC26-8BC4-0F4C-BBDF-027CEB7DE3C8}"/>
          </ac:spMkLst>
        </pc:spChg>
      </pc:sldChg>
      <pc:sldChg chg="del">
        <pc:chgData name="Prieto Villar, José M." userId="79c44207-68a7-42d5-abf4-08866532a717" providerId="ADAL" clId="{E69D0AB6-12C6-405A-B3F7-AF57204185ED}" dt="2021-03-16T22:16:45.237" v="0" actId="47"/>
        <pc:sldMkLst>
          <pc:docMk/>
          <pc:sldMk cId="0" sldId="336"/>
        </pc:sldMkLst>
      </pc:sldChg>
      <pc:sldChg chg="delSp modSp add del mod">
        <pc:chgData name="Prieto Villar, José M." userId="79c44207-68a7-42d5-abf4-08866532a717" providerId="ADAL" clId="{E69D0AB6-12C6-405A-B3F7-AF57204185ED}" dt="2021-03-16T22:40:37.880" v="268" actId="478"/>
        <pc:sldMkLst>
          <pc:docMk/>
          <pc:sldMk cId="117033086" sldId="338"/>
        </pc:sldMkLst>
        <pc:spChg chg="del">
          <ac:chgData name="Prieto Villar, José M." userId="79c44207-68a7-42d5-abf4-08866532a717" providerId="ADAL" clId="{E69D0AB6-12C6-405A-B3F7-AF57204185ED}" dt="2021-03-16T22:40:37.147" v="267" actId="478"/>
          <ac:spMkLst>
            <pc:docMk/>
            <pc:sldMk cId="117033086" sldId="338"/>
            <ac:spMk id="2" creationId="{98975767-91C3-49FD-B4BA-E48CEE7BC7C4}"/>
          </ac:spMkLst>
        </pc:spChg>
        <pc:spChg chg="del">
          <ac:chgData name="Prieto Villar, José M." userId="79c44207-68a7-42d5-abf4-08866532a717" providerId="ADAL" clId="{E69D0AB6-12C6-405A-B3F7-AF57204185ED}" dt="2021-03-16T22:40:37.880" v="268" actId="478"/>
          <ac:spMkLst>
            <pc:docMk/>
            <pc:sldMk cId="117033086" sldId="338"/>
            <ac:spMk id="3" creationId="{4971C295-CBE0-4A49-91EF-AE4D380161B0}"/>
          </ac:spMkLst>
        </pc:spChg>
        <pc:spChg chg="mod">
          <ac:chgData name="Prieto Villar, José M." userId="79c44207-68a7-42d5-abf4-08866532a717" providerId="ADAL" clId="{E69D0AB6-12C6-405A-B3F7-AF57204185ED}" dt="2021-03-16T22:18:24.455" v="9" actId="1076"/>
          <ac:spMkLst>
            <pc:docMk/>
            <pc:sldMk cId="117033086" sldId="338"/>
            <ac:spMk id="4" creationId="{2D8A4CFA-92CF-4AED-9DA6-8751811F92F4}"/>
          </ac:spMkLst>
        </pc:spChg>
        <pc:spChg chg="del">
          <ac:chgData name="Prieto Villar, José M." userId="79c44207-68a7-42d5-abf4-08866532a717" providerId="ADAL" clId="{E69D0AB6-12C6-405A-B3F7-AF57204185ED}" dt="2021-03-16T22:18:20.744" v="8" actId="478"/>
          <ac:spMkLst>
            <pc:docMk/>
            <pc:sldMk cId="117033086" sldId="338"/>
            <ac:spMk id="5" creationId="{305FDCDC-033B-476B-B931-7D3A73C76FC2}"/>
          </ac:spMkLst>
        </pc:spChg>
      </pc:sldChg>
      <pc:sldChg chg="addSp delSp modSp add mod setBg">
        <pc:chgData name="Prieto Villar, José M." userId="79c44207-68a7-42d5-abf4-08866532a717" providerId="ADAL" clId="{E69D0AB6-12C6-405A-B3F7-AF57204185ED}" dt="2021-03-16T22:41:18.136" v="272" actId="108"/>
        <pc:sldMkLst>
          <pc:docMk/>
          <pc:sldMk cId="1946079253" sldId="340"/>
        </pc:sldMkLst>
        <pc:spChg chg="add del mod">
          <ac:chgData name="Prieto Villar, José M." userId="79c44207-68a7-42d5-abf4-08866532a717" providerId="ADAL" clId="{E69D0AB6-12C6-405A-B3F7-AF57204185ED}" dt="2021-03-16T22:22:45.030" v="57"/>
          <ac:spMkLst>
            <pc:docMk/>
            <pc:sldMk cId="1946079253" sldId="340"/>
            <ac:spMk id="2" creationId="{46D1DE32-92FA-4907-88D1-B43ECA3439D9}"/>
          </ac:spMkLst>
        </pc:spChg>
        <pc:spChg chg="mod">
          <ac:chgData name="Prieto Villar, José M." userId="79c44207-68a7-42d5-abf4-08866532a717" providerId="ADAL" clId="{E69D0AB6-12C6-405A-B3F7-AF57204185ED}" dt="2021-03-16T22:30:57.716" v="170" actId="26606"/>
          <ac:spMkLst>
            <pc:docMk/>
            <pc:sldMk cId="1946079253" sldId="340"/>
            <ac:spMk id="6" creationId="{A62DADB5-1A7C-2840-8715-E242D56D7C3C}"/>
          </ac:spMkLst>
        </pc:spChg>
        <pc:spChg chg="add del mod">
          <ac:chgData name="Prieto Villar, José M." userId="79c44207-68a7-42d5-abf4-08866532a717" providerId="ADAL" clId="{E69D0AB6-12C6-405A-B3F7-AF57204185ED}" dt="2021-03-16T22:20:48.728" v="38"/>
          <ac:spMkLst>
            <pc:docMk/>
            <pc:sldMk cId="1946079253" sldId="340"/>
            <ac:spMk id="7" creationId="{F0DCFB6F-3D2E-4219-9561-33A47EF2B358}"/>
          </ac:spMkLst>
        </pc:spChg>
        <pc:spChg chg="mod ord">
          <ac:chgData name="Prieto Villar, José M." userId="79c44207-68a7-42d5-abf4-08866532a717" providerId="ADAL" clId="{E69D0AB6-12C6-405A-B3F7-AF57204185ED}" dt="2021-03-16T22:41:18.136" v="272" actId="108"/>
          <ac:spMkLst>
            <pc:docMk/>
            <pc:sldMk cId="1946079253" sldId="340"/>
            <ac:spMk id="9" creationId="{B645464F-5AB0-479A-9DA5-673D4E6A374D}"/>
          </ac:spMkLst>
        </pc:spChg>
        <pc:spChg chg="del mod">
          <ac:chgData name="Prieto Villar, José M." userId="79c44207-68a7-42d5-abf4-08866532a717" providerId="ADAL" clId="{E69D0AB6-12C6-405A-B3F7-AF57204185ED}" dt="2021-03-16T22:20:24.522" v="33" actId="478"/>
          <ac:spMkLst>
            <pc:docMk/>
            <pc:sldMk cId="1946079253" sldId="340"/>
            <ac:spMk id="10" creationId="{6123D5AC-101D-4A9A-BC5E-015B0C29FF81}"/>
          </ac:spMkLst>
        </pc:spChg>
        <pc:spChg chg="del">
          <ac:chgData name="Prieto Villar, José M." userId="79c44207-68a7-42d5-abf4-08866532a717" providerId="ADAL" clId="{E69D0AB6-12C6-405A-B3F7-AF57204185ED}" dt="2021-03-16T22:20:04.663" v="29" actId="478"/>
          <ac:spMkLst>
            <pc:docMk/>
            <pc:sldMk cId="1946079253" sldId="340"/>
            <ac:spMk id="11" creationId="{37BC41D2-9849-4D24-A18F-AD211B86AFC8}"/>
          </ac:spMkLst>
        </pc:spChg>
        <pc:spChg chg="mod">
          <ac:chgData name="Prieto Villar, José M." userId="79c44207-68a7-42d5-abf4-08866532a717" providerId="ADAL" clId="{E69D0AB6-12C6-405A-B3F7-AF57204185ED}" dt="2021-03-16T22:20:45.959" v="37"/>
          <ac:spMkLst>
            <pc:docMk/>
            <pc:sldMk cId="1946079253" sldId="340"/>
            <ac:spMk id="12" creationId="{A85C8560-ACE8-477D-9F1F-6BE9B3EB2FD1}"/>
          </ac:spMkLst>
        </pc:spChg>
        <pc:spChg chg="mod">
          <ac:chgData name="Prieto Villar, José M." userId="79c44207-68a7-42d5-abf4-08866532a717" providerId="ADAL" clId="{E69D0AB6-12C6-405A-B3F7-AF57204185ED}" dt="2021-03-16T22:20:45.959" v="37"/>
          <ac:spMkLst>
            <pc:docMk/>
            <pc:sldMk cId="1946079253" sldId="340"/>
            <ac:spMk id="20" creationId="{52ACCA5E-A807-4F46-B223-74ECE03D2C07}"/>
          </ac:spMkLst>
        </pc:spChg>
        <pc:spChg chg="mod">
          <ac:chgData name="Prieto Villar, José M." userId="79c44207-68a7-42d5-abf4-08866532a717" providerId="ADAL" clId="{E69D0AB6-12C6-405A-B3F7-AF57204185ED}" dt="2021-03-16T22:20:45.959" v="37"/>
          <ac:spMkLst>
            <pc:docMk/>
            <pc:sldMk cId="1946079253" sldId="340"/>
            <ac:spMk id="21" creationId="{68795E52-D1D2-412C-9B8C-F2A05C166DA4}"/>
          </ac:spMkLst>
        </pc:spChg>
        <pc:spChg chg="mod">
          <ac:chgData name="Prieto Villar, José M." userId="79c44207-68a7-42d5-abf4-08866532a717" providerId="ADAL" clId="{E69D0AB6-12C6-405A-B3F7-AF57204185ED}" dt="2021-03-16T22:20:45.959" v="37"/>
          <ac:spMkLst>
            <pc:docMk/>
            <pc:sldMk cId="1946079253" sldId="340"/>
            <ac:spMk id="22" creationId="{CD618750-B7D2-41CE-BB5F-C9AD0BB4E541}"/>
          </ac:spMkLst>
        </pc:spChg>
        <pc:spChg chg="mod">
          <ac:chgData name="Prieto Villar, José M." userId="79c44207-68a7-42d5-abf4-08866532a717" providerId="ADAL" clId="{E69D0AB6-12C6-405A-B3F7-AF57204185ED}" dt="2021-03-16T22:20:45.959" v="37"/>
          <ac:spMkLst>
            <pc:docMk/>
            <pc:sldMk cId="1946079253" sldId="340"/>
            <ac:spMk id="23" creationId="{91122314-8D01-4130-81ED-06872F640F0F}"/>
          </ac:spMkLst>
        </pc:spChg>
        <pc:spChg chg="mod">
          <ac:chgData name="Prieto Villar, José M." userId="79c44207-68a7-42d5-abf4-08866532a717" providerId="ADAL" clId="{E69D0AB6-12C6-405A-B3F7-AF57204185ED}" dt="2021-03-16T22:20:45.959" v="37"/>
          <ac:spMkLst>
            <pc:docMk/>
            <pc:sldMk cId="1946079253" sldId="340"/>
            <ac:spMk id="24" creationId="{79E98E6D-F651-47C9-9390-942E48F3C835}"/>
          </ac:spMkLst>
        </pc:spChg>
        <pc:spChg chg="mod">
          <ac:chgData name="Prieto Villar, José M." userId="79c44207-68a7-42d5-abf4-08866532a717" providerId="ADAL" clId="{E69D0AB6-12C6-405A-B3F7-AF57204185ED}" dt="2021-03-16T22:20:45.959" v="37"/>
          <ac:spMkLst>
            <pc:docMk/>
            <pc:sldMk cId="1946079253" sldId="340"/>
            <ac:spMk id="25" creationId="{9F153A3D-0193-4F50-9991-7529EA0C2D3F}"/>
          </ac:spMkLst>
        </pc:spChg>
        <pc:spChg chg="mod">
          <ac:chgData name="Prieto Villar, José M." userId="79c44207-68a7-42d5-abf4-08866532a717" providerId="ADAL" clId="{E69D0AB6-12C6-405A-B3F7-AF57204185ED}" dt="2021-03-16T22:20:45.959" v="37"/>
          <ac:spMkLst>
            <pc:docMk/>
            <pc:sldMk cId="1946079253" sldId="340"/>
            <ac:spMk id="26" creationId="{6B69E2E5-AEC6-47DF-A881-2EC5A1D18929}"/>
          </ac:spMkLst>
        </pc:spChg>
        <pc:spChg chg="add">
          <ac:chgData name="Prieto Villar, José M." userId="79c44207-68a7-42d5-abf4-08866532a717" providerId="ADAL" clId="{E69D0AB6-12C6-405A-B3F7-AF57204185ED}" dt="2021-03-16T22:30:57.716" v="170" actId="26606"/>
          <ac:spMkLst>
            <pc:docMk/>
            <pc:sldMk cId="1946079253" sldId="340"/>
            <ac:spMk id="32" creationId="{F56F5174-31D9-4DBB-AAB7-A1FD7BDB1352}"/>
          </ac:spMkLst>
        </pc:spChg>
        <pc:spChg chg="add">
          <ac:chgData name="Prieto Villar, José M." userId="79c44207-68a7-42d5-abf4-08866532a717" providerId="ADAL" clId="{E69D0AB6-12C6-405A-B3F7-AF57204185ED}" dt="2021-03-16T22:30:57.716" v="170" actId="26606"/>
          <ac:spMkLst>
            <pc:docMk/>
            <pc:sldMk cId="1946079253" sldId="340"/>
            <ac:spMk id="36" creationId="{F9A95BEE-6BB1-4A28-A8E6-A34B2E42EF87}"/>
          </ac:spMkLst>
        </pc:spChg>
        <pc:grpChg chg="add del mod">
          <ac:chgData name="Prieto Villar, José M." userId="79c44207-68a7-42d5-abf4-08866532a717" providerId="ADAL" clId="{E69D0AB6-12C6-405A-B3F7-AF57204185ED}" dt="2021-03-16T22:20:48.728" v="38"/>
          <ac:grpSpMkLst>
            <pc:docMk/>
            <pc:sldMk cId="1946079253" sldId="340"/>
            <ac:grpSpMk id="8" creationId="{9D97C53E-6C31-4C46-88BF-B80B15992AC2}"/>
          </ac:grpSpMkLst>
        </pc:grpChg>
        <pc:picChg chg="del">
          <ac:chgData name="Prieto Villar, José M." userId="79c44207-68a7-42d5-abf4-08866532a717" providerId="ADAL" clId="{E69D0AB6-12C6-405A-B3F7-AF57204185ED}" dt="2021-03-16T22:19:43.278" v="22" actId="478"/>
          <ac:picMkLst>
            <pc:docMk/>
            <pc:sldMk cId="1946079253" sldId="340"/>
            <ac:picMk id="5" creationId="{EADA1128-2928-427C-8AFF-4746DF3B684A}"/>
          </ac:picMkLst>
        </pc:picChg>
        <pc:picChg chg="add mod">
          <ac:chgData name="Prieto Villar, José M." userId="79c44207-68a7-42d5-abf4-08866532a717" providerId="ADAL" clId="{E69D0AB6-12C6-405A-B3F7-AF57204185ED}" dt="2021-03-16T22:30:57.716" v="170" actId="26606"/>
          <ac:picMkLst>
            <pc:docMk/>
            <pc:sldMk cId="1946079253" sldId="340"/>
            <ac:picMk id="27" creationId="{C17D78C1-32F2-4A96-8459-D4DF817123FD}"/>
          </ac:picMkLst>
        </pc:picChg>
        <pc:picChg chg="add">
          <ac:chgData name="Prieto Villar, José M." userId="79c44207-68a7-42d5-abf4-08866532a717" providerId="ADAL" clId="{E69D0AB6-12C6-405A-B3F7-AF57204185ED}" dt="2021-03-16T22:30:57.716" v="170" actId="26606"/>
          <ac:picMkLst>
            <pc:docMk/>
            <pc:sldMk cId="1946079253" sldId="340"/>
            <ac:picMk id="34" creationId="{AE113210-7872-481A-ADE6-3A05CCAF5EB2}"/>
          </ac:picMkLst>
        </pc:picChg>
        <pc:cxnChg chg="mod">
          <ac:chgData name="Prieto Villar, José M." userId="79c44207-68a7-42d5-abf4-08866532a717" providerId="ADAL" clId="{E69D0AB6-12C6-405A-B3F7-AF57204185ED}" dt="2021-03-16T22:20:45.959" v="37"/>
          <ac:cxnSpMkLst>
            <pc:docMk/>
            <pc:sldMk cId="1946079253" sldId="340"/>
            <ac:cxnSpMk id="13" creationId="{6C2F013C-ACAE-4B8E-9F4E-909AD9F9B65C}"/>
          </ac:cxnSpMkLst>
        </pc:cxnChg>
        <pc:cxnChg chg="mod">
          <ac:chgData name="Prieto Villar, José M." userId="79c44207-68a7-42d5-abf4-08866532a717" providerId="ADAL" clId="{E69D0AB6-12C6-405A-B3F7-AF57204185ED}" dt="2021-03-16T22:20:45.959" v="37"/>
          <ac:cxnSpMkLst>
            <pc:docMk/>
            <pc:sldMk cId="1946079253" sldId="340"/>
            <ac:cxnSpMk id="14" creationId="{D1DC3EE2-1EBE-488C-B451-BE22B1C01403}"/>
          </ac:cxnSpMkLst>
        </pc:cxnChg>
        <pc:cxnChg chg="mod">
          <ac:chgData name="Prieto Villar, José M." userId="79c44207-68a7-42d5-abf4-08866532a717" providerId="ADAL" clId="{E69D0AB6-12C6-405A-B3F7-AF57204185ED}" dt="2021-03-16T22:20:45.959" v="37"/>
          <ac:cxnSpMkLst>
            <pc:docMk/>
            <pc:sldMk cId="1946079253" sldId="340"/>
            <ac:cxnSpMk id="15" creationId="{B08186B9-F889-4E6A-9EB1-65A6980A7DDC}"/>
          </ac:cxnSpMkLst>
        </pc:cxnChg>
        <pc:cxnChg chg="mod">
          <ac:chgData name="Prieto Villar, José M." userId="79c44207-68a7-42d5-abf4-08866532a717" providerId="ADAL" clId="{E69D0AB6-12C6-405A-B3F7-AF57204185ED}" dt="2021-03-16T22:20:45.959" v="37"/>
          <ac:cxnSpMkLst>
            <pc:docMk/>
            <pc:sldMk cId="1946079253" sldId="340"/>
            <ac:cxnSpMk id="16" creationId="{7CBD2762-FCEF-4A66-B42A-26417E51107B}"/>
          </ac:cxnSpMkLst>
        </pc:cxnChg>
        <pc:cxnChg chg="mod">
          <ac:chgData name="Prieto Villar, José M." userId="79c44207-68a7-42d5-abf4-08866532a717" providerId="ADAL" clId="{E69D0AB6-12C6-405A-B3F7-AF57204185ED}" dt="2021-03-16T22:20:45.959" v="37"/>
          <ac:cxnSpMkLst>
            <pc:docMk/>
            <pc:sldMk cId="1946079253" sldId="340"/>
            <ac:cxnSpMk id="17" creationId="{E4459175-CBF0-4BBE-B1D5-9331B1A54D73}"/>
          </ac:cxnSpMkLst>
        </pc:cxnChg>
        <pc:cxnChg chg="mod">
          <ac:chgData name="Prieto Villar, José M." userId="79c44207-68a7-42d5-abf4-08866532a717" providerId="ADAL" clId="{E69D0AB6-12C6-405A-B3F7-AF57204185ED}" dt="2021-03-16T22:20:45.959" v="37"/>
          <ac:cxnSpMkLst>
            <pc:docMk/>
            <pc:sldMk cId="1946079253" sldId="340"/>
            <ac:cxnSpMk id="18" creationId="{D4917C00-4AE1-4E8F-AFCA-0166F8175F16}"/>
          </ac:cxnSpMkLst>
        </pc:cxnChg>
        <pc:cxnChg chg="mod">
          <ac:chgData name="Prieto Villar, José M." userId="79c44207-68a7-42d5-abf4-08866532a717" providerId="ADAL" clId="{E69D0AB6-12C6-405A-B3F7-AF57204185ED}" dt="2021-03-16T22:20:45.959" v="37"/>
          <ac:cxnSpMkLst>
            <pc:docMk/>
            <pc:sldMk cId="1946079253" sldId="340"/>
            <ac:cxnSpMk id="19" creationId="{914C96DC-B470-4961-9346-2DC0B56FDB04}"/>
          </ac:cxnSpMkLst>
        </pc:cxnChg>
      </pc:sldChg>
      <pc:sldChg chg="addSp delSp modSp add mod">
        <pc:chgData name="Prieto Villar, José M." userId="79c44207-68a7-42d5-abf4-08866532a717" providerId="ADAL" clId="{E69D0AB6-12C6-405A-B3F7-AF57204185ED}" dt="2021-03-16T22:25:40.339" v="108"/>
        <pc:sldMkLst>
          <pc:docMk/>
          <pc:sldMk cId="3199144265" sldId="341"/>
        </pc:sldMkLst>
        <pc:spChg chg="add mod">
          <ac:chgData name="Prieto Villar, José M." userId="79c44207-68a7-42d5-abf4-08866532a717" providerId="ADAL" clId="{E69D0AB6-12C6-405A-B3F7-AF57204185ED}" dt="2021-03-16T22:23:27.268" v="86" actId="14100"/>
          <ac:spMkLst>
            <pc:docMk/>
            <pc:sldMk cId="3199144265" sldId="341"/>
            <ac:spMk id="5" creationId="{F9ADB4D5-F1ED-4B48-A958-65C279B7B04A}"/>
          </ac:spMkLst>
        </pc:spChg>
        <pc:spChg chg="mod">
          <ac:chgData name="Prieto Villar, José M." userId="79c44207-68a7-42d5-abf4-08866532a717" providerId="ADAL" clId="{E69D0AB6-12C6-405A-B3F7-AF57204185ED}" dt="2021-03-16T22:23:07.877" v="82" actId="20577"/>
          <ac:spMkLst>
            <pc:docMk/>
            <pc:sldMk cId="3199144265" sldId="341"/>
            <ac:spMk id="6" creationId="{A62DADB5-1A7C-2840-8715-E242D56D7C3C}"/>
          </ac:spMkLst>
        </pc:spChg>
        <pc:spChg chg="add mod">
          <ac:chgData name="Prieto Villar, José M." userId="79c44207-68a7-42d5-abf4-08866532a717" providerId="ADAL" clId="{E69D0AB6-12C6-405A-B3F7-AF57204185ED}" dt="2021-03-16T22:23:27.268" v="86" actId="14100"/>
          <ac:spMkLst>
            <pc:docMk/>
            <pc:sldMk cId="3199144265" sldId="341"/>
            <ac:spMk id="7" creationId="{C3EB768D-1B35-4536-8FDC-30E036DF0AD1}"/>
          </ac:spMkLst>
        </pc:spChg>
        <pc:spChg chg="add del mod">
          <ac:chgData name="Prieto Villar, José M." userId="79c44207-68a7-42d5-abf4-08866532a717" providerId="ADAL" clId="{E69D0AB6-12C6-405A-B3F7-AF57204185ED}" dt="2021-03-16T22:23:37.847" v="88"/>
          <ac:spMkLst>
            <pc:docMk/>
            <pc:sldMk cId="3199144265" sldId="341"/>
            <ac:spMk id="8" creationId="{6F13C5C0-4537-4DA8-A000-10764C72E0E0}"/>
          </ac:spMkLst>
        </pc:spChg>
        <pc:spChg chg="del">
          <ac:chgData name="Prieto Villar, José M." userId="79c44207-68a7-42d5-abf4-08866532a717" providerId="ADAL" clId="{E69D0AB6-12C6-405A-B3F7-AF57204185ED}" dt="2021-03-16T22:23:11.190" v="83" actId="478"/>
          <ac:spMkLst>
            <pc:docMk/>
            <pc:sldMk cId="3199144265" sldId="341"/>
            <ac:spMk id="9" creationId="{B645464F-5AB0-479A-9DA5-673D4E6A374D}"/>
          </ac:spMkLst>
        </pc:spChg>
        <pc:spChg chg="add del mod">
          <ac:chgData name="Prieto Villar, José M." userId="79c44207-68a7-42d5-abf4-08866532a717" providerId="ADAL" clId="{E69D0AB6-12C6-405A-B3F7-AF57204185ED}" dt="2021-03-16T22:23:37.847" v="88"/>
          <ac:spMkLst>
            <pc:docMk/>
            <pc:sldMk cId="3199144265" sldId="341"/>
            <ac:spMk id="10" creationId="{4CDC3EF2-77FD-46AA-9E60-7CA394451124}"/>
          </ac:spMkLst>
        </pc:spChg>
        <pc:spChg chg="add del mod">
          <ac:chgData name="Prieto Villar, José M." userId="79c44207-68a7-42d5-abf4-08866532a717" providerId="ADAL" clId="{E69D0AB6-12C6-405A-B3F7-AF57204185ED}" dt="2021-03-16T22:23:37.847" v="88"/>
          <ac:spMkLst>
            <pc:docMk/>
            <pc:sldMk cId="3199144265" sldId="341"/>
            <ac:spMk id="11" creationId="{281CC93C-B451-4C60-BE02-B1084B36DF12}"/>
          </ac:spMkLst>
        </pc:spChg>
        <pc:spChg chg="add del mod">
          <ac:chgData name="Prieto Villar, José M." userId="79c44207-68a7-42d5-abf4-08866532a717" providerId="ADAL" clId="{E69D0AB6-12C6-405A-B3F7-AF57204185ED}" dt="2021-03-16T22:23:37.847" v="88"/>
          <ac:spMkLst>
            <pc:docMk/>
            <pc:sldMk cId="3199144265" sldId="341"/>
            <ac:spMk id="12" creationId="{187F335F-5C5D-46B4-AEB2-828AB87FAD4C}"/>
          </ac:spMkLst>
        </pc:spChg>
        <pc:spChg chg="add del mod">
          <ac:chgData name="Prieto Villar, José M." userId="79c44207-68a7-42d5-abf4-08866532a717" providerId="ADAL" clId="{E69D0AB6-12C6-405A-B3F7-AF57204185ED}" dt="2021-03-16T22:23:37.847" v="88"/>
          <ac:spMkLst>
            <pc:docMk/>
            <pc:sldMk cId="3199144265" sldId="341"/>
            <ac:spMk id="16" creationId="{ABF4B06B-858C-4430-ADB6-DFB5C51EE053}"/>
          </ac:spMkLst>
        </pc:spChg>
        <pc:spChg chg="add mod">
          <ac:chgData name="Prieto Villar, José M." userId="79c44207-68a7-42d5-abf4-08866532a717" providerId="ADAL" clId="{E69D0AB6-12C6-405A-B3F7-AF57204185ED}" dt="2021-03-16T22:25:15.139" v="104" actId="1076"/>
          <ac:spMkLst>
            <pc:docMk/>
            <pc:sldMk cId="3199144265" sldId="341"/>
            <ac:spMk id="17" creationId="{FE6D93ED-011A-4C87-BBE3-E6373108F916}"/>
          </ac:spMkLst>
        </pc:spChg>
        <pc:spChg chg="add mod">
          <ac:chgData name="Prieto Villar, José M." userId="79c44207-68a7-42d5-abf4-08866532a717" providerId="ADAL" clId="{E69D0AB6-12C6-405A-B3F7-AF57204185ED}" dt="2021-03-16T22:25:12.342" v="103" actId="1076"/>
          <ac:spMkLst>
            <pc:docMk/>
            <pc:sldMk cId="3199144265" sldId="341"/>
            <ac:spMk id="18" creationId="{D7DF19CD-077B-405B-AAF0-7AEE9BFC3143}"/>
          </ac:spMkLst>
        </pc:spChg>
        <pc:spChg chg="add mod">
          <ac:chgData name="Prieto Villar, José M." userId="79c44207-68a7-42d5-abf4-08866532a717" providerId="ADAL" clId="{E69D0AB6-12C6-405A-B3F7-AF57204185ED}" dt="2021-03-16T22:25:10.105" v="102" actId="1076"/>
          <ac:spMkLst>
            <pc:docMk/>
            <pc:sldMk cId="3199144265" sldId="341"/>
            <ac:spMk id="19" creationId="{D48B3B94-F616-4BD0-B52D-AE3292BA9EE1}"/>
          </ac:spMkLst>
        </pc:spChg>
        <pc:spChg chg="add mod">
          <ac:chgData name="Prieto Villar, José M." userId="79c44207-68a7-42d5-abf4-08866532a717" providerId="ADAL" clId="{E69D0AB6-12C6-405A-B3F7-AF57204185ED}" dt="2021-03-16T22:24:54.104" v="96" actId="1076"/>
          <ac:spMkLst>
            <pc:docMk/>
            <pc:sldMk cId="3199144265" sldId="341"/>
            <ac:spMk id="20" creationId="{F5B46351-A937-4965-B1A4-D2FE9EF098A7}"/>
          </ac:spMkLst>
        </pc:spChg>
        <pc:spChg chg="add del mod">
          <ac:chgData name="Prieto Villar, José M." userId="79c44207-68a7-42d5-abf4-08866532a717" providerId="ADAL" clId="{E69D0AB6-12C6-405A-B3F7-AF57204185ED}" dt="2021-03-16T22:23:53.407" v="91" actId="478"/>
          <ac:spMkLst>
            <pc:docMk/>
            <pc:sldMk cId="3199144265" sldId="341"/>
            <ac:spMk id="24" creationId="{88C87FB8-F060-42B4-AA45-6366B8634010}"/>
          </ac:spMkLst>
        </pc:spChg>
        <pc:spChg chg="add del mod">
          <ac:chgData name="Prieto Villar, José M." userId="79c44207-68a7-42d5-abf4-08866532a717" providerId="ADAL" clId="{E69D0AB6-12C6-405A-B3F7-AF57204185ED}" dt="2021-03-16T22:25:40.339" v="108"/>
          <ac:spMkLst>
            <pc:docMk/>
            <pc:sldMk cId="3199144265" sldId="341"/>
            <ac:spMk id="38" creationId="{91C6A074-9960-493A-B20C-D1DC8DDC5393}"/>
          </ac:spMkLst>
        </pc:spChg>
        <pc:spChg chg="add del mod">
          <ac:chgData name="Prieto Villar, José M." userId="79c44207-68a7-42d5-abf4-08866532a717" providerId="ADAL" clId="{E69D0AB6-12C6-405A-B3F7-AF57204185ED}" dt="2021-03-16T22:25:40.339" v="108"/>
          <ac:spMkLst>
            <pc:docMk/>
            <pc:sldMk cId="3199144265" sldId="341"/>
            <ac:spMk id="39" creationId="{5D580F4E-AC56-43C5-BEE5-7FE9C12DD64D}"/>
          </ac:spMkLst>
        </pc:spChg>
        <pc:spChg chg="add del mod">
          <ac:chgData name="Prieto Villar, José M." userId="79c44207-68a7-42d5-abf4-08866532a717" providerId="ADAL" clId="{E69D0AB6-12C6-405A-B3F7-AF57204185ED}" dt="2021-03-16T22:25:40.339" v="108"/>
          <ac:spMkLst>
            <pc:docMk/>
            <pc:sldMk cId="3199144265" sldId="341"/>
            <ac:spMk id="40" creationId="{B7102DD5-5A48-44D3-99EE-93DC3E00FDDD}"/>
          </ac:spMkLst>
        </pc:spChg>
        <pc:spChg chg="add del mod">
          <ac:chgData name="Prieto Villar, José M." userId="79c44207-68a7-42d5-abf4-08866532a717" providerId="ADAL" clId="{E69D0AB6-12C6-405A-B3F7-AF57204185ED}" dt="2021-03-16T22:25:40.339" v="108"/>
          <ac:spMkLst>
            <pc:docMk/>
            <pc:sldMk cId="3199144265" sldId="341"/>
            <ac:spMk id="41" creationId="{D48B770E-E4C8-42B0-8097-BC8DD8585318}"/>
          </ac:spMkLst>
        </pc:spChg>
        <pc:spChg chg="add del mod">
          <ac:chgData name="Prieto Villar, José M." userId="79c44207-68a7-42d5-abf4-08866532a717" providerId="ADAL" clId="{E69D0AB6-12C6-405A-B3F7-AF57204185ED}" dt="2021-03-16T22:25:40.339" v="108"/>
          <ac:spMkLst>
            <pc:docMk/>
            <pc:sldMk cId="3199144265" sldId="341"/>
            <ac:spMk id="45" creationId="{2509C143-B6C1-44DE-A061-CC0F3343F8E2}"/>
          </ac:spMkLst>
        </pc:spChg>
        <pc:picChg chg="del">
          <ac:chgData name="Prieto Villar, José M." userId="79c44207-68a7-42d5-abf4-08866532a717" providerId="ADAL" clId="{E69D0AB6-12C6-405A-B3F7-AF57204185ED}" dt="2021-03-16T22:23:11.190" v="83" actId="478"/>
          <ac:picMkLst>
            <pc:docMk/>
            <pc:sldMk cId="3199144265" sldId="341"/>
            <ac:picMk id="27" creationId="{C17D78C1-32F2-4A96-8459-D4DF817123FD}"/>
          </ac:picMkLst>
        </pc:picChg>
        <pc:cxnChg chg="add del mod">
          <ac:chgData name="Prieto Villar, José M." userId="79c44207-68a7-42d5-abf4-08866532a717" providerId="ADAL" clId="{E69D0AB6-12C6-405A-B3F7-AF57204185ED}" dt="2021-03-16T22:23:37.847" v="88"/>
          <ac:cxnSpMkLst>
            <pc:docMk/>
            <pc:sldMk cId="3199144265" sldId="341"/>
            <ac:cxnSpMk id="13" creationId="{0F81A8F0-2514-466B-AF04-DEF456393915}"/>
          </ac:cxnSpMkLst>
        </pc:cxnChg>
        <pc:cxnChg chg="add del mod">
          <ac:chgData name="Prieto Villar, José M." userId="79c44207-68a7-42d5-abf4-08866532a717" providerId="ADAL" clId="{E69D0AB6-12C6-405A-B3F7-AF57204185ED}" dt="2021-03-16T22:23:37.847" v="88"/>
          <ac:cxnSpMkLst>
            <pc:docMk/>
            <pc:sldMk cId="3199144265" sldId="341"/>
            <ac:cxnSpMk id="14" creationId="{79FD7530-C069-456C-B3F1-72E8295DC859}"/>
          </ac:cxnSpMkLst>
        </pc:cxnChg>
        <pc:cxnChg chg="add del mod">
          <ac:chgData name="Prieto Villar, José M." userId="79c44207-68a7-42d5-abf4-08866532a717" providerId="ADAL" clId="{E69D0AB6-12C6-405A-B3F7-AF57204185ED}" dt="2021-03-16T22:23:37.847" v="88"/>
          <ac:cxnSpMkLst>
            <pc:docMk/>
            <pc:sldMk cId="3199144265" sldId="341"/>
            <ac:cxnSpMk id="15" creationId="{95AB673D-8AEE-40FA-BDB0-36FAD20913F9}"/>
          </ac:cxnSpMkLst>
        </pc:cxnChg>
        <pc:cxnChg chg="add mod">
          <ac:chgData name="Prieto Villar, José M." userId="79c44207-68a7-42d5-abf4-08866532a717" providerId="ADAL" clId="{E69D0AB6-12C6-405A-B3F7-AF57204185ED}" dt="2021-03-16T22:25:17.835" v="105" actId="14100"/>
          <ac:cxnSpMkLst>
            <pc:docMk/>
            <pc:sldMk cId="3199144265" sldId="341"/>
            <ac:cxnSpMk id="21" creationId="{5FE6E552-3F46-4EE4-82E3-F7ACC1A339DE}"/>
          </ac:cxnSpMkLst>
        </pc:cxnChg>
        <pc:cxnChg chg="add mod">
          <ac:chgData name="Prieto Villar, José M." userId="79c44207-68a7-42d5-abf4-08866532a717" providerId="ADAL" clId="{E69D0AB6-12C6-405A-B3F7-AF57204185ED}" dt="2021-03-16T22:25:12.342" v="103" actId="1076"/>
          <ac:cxnSpMkLst>
            <pc:docMk/>
            <pc:sldMk cId="3199144265" sldId="341"/>
            <ac:cxnSpMk id="22" creationId="{FD996687-E35A-4DF8-A90A-E97A9C091278}"/>
          </ac:cxnSpMkLst>
        </pc:cxnChg>
        <pc:cxnChg chg="add mod">
          <ac:chgData name="Prieto Villar, José M." userId="79c44207-68a7-42d5-abf4-08866532a717" providerId="ADAL" clId="{E69D0AB6-12C6-405A-B3F7-AF57204185ED}" dt="2021-03-16T22:25:23.965" v="106" actId="14100"/>
          <ac:cxnSpMkLst>
            <pc:docMk/>
            <pc:sldMk cId="3199144265" sldId="341"/>
            <ac:cxnSpMk id="23" creationId="{B825DEC7-2823-4332-818D-7EE983A59D80}"/>
          </ac:cxnSpMkLst>
        </pc:cxnChg>
        <pc:cxnChg chg="add del mod">
          <ac:chgData name="Prieto Villar, José M." userId="79c44207-68a7-42d5-abf4-08866532a717" providerId="ADAL" clId="{E69D0AB6-12C6-405A-B3F7-AF57204185ED}" dt="2021-03-16T22:25:40.339" v="108"/>
          <ac:cxnSpMkLst>
            <pc:docMk/>
            <pc:sldMk cId="3199144265" sldId="341"/>
            <ac:cxnSpMk id="42" creationId="{4757F4F5-4542-4A71-8B24-10CEEEECF401}"/>
          </ac:cxnSpMkLst>
        </pc:cxnChg>
        <pc:cxnChg chg="add del mod">
          <ac:chgData name="Prieto Villar, José M." userId="79c44207-68a7-42d5-abf4-08866532a717" providerId="ADAL" clId="{E69D0AB6-12C6-405A-B3F7-AF57204185ED}" dt="2021-03-16T22:25:40.339" v="108"/>
          <ac:cxnSpMkLst>
            <pc:docMk/>
            <pc:sldMk cId="3199144265" sldId="341"/>
            <ac:cxnSpMk id="43" creationId="{9F365F13-8C19-4BD2-973E-3ED335970ACD}"/>
          </ac:cxnSpMkLst>
        </pc:cxnChg>
        <pc:cxnChg chg="add del mod">
          <ac:chgData name="Prieto Villar, José M." userId="79c44207-68a7-42d5-abf4-08866532a717" providerId="ADAL" clId="{E69D0AB6-12C6-405A-B3F7-AF57204185ED}" dt="2021-03-16T22:25:40.339" v="108"/>
          <ac:cxnSpMkLst>
            <pc:docMk/>
            <pc:sldMk cId="3199144265" sldId="341"/>
            <ac:cxnSpMk id="44" creationId="{63777E19-14E1-43F0-B42C-BBC3B6B9EA8C}"/>
          </ac:cxnSpMkLst>
        </pc:cxnChg>
      </pc:sldChg>
      <pc:sldChg chg="addSp delSp modSp add">
        <pc:chgData name="Prieto Villar, José M." userId="79c44207-68a7-42d5-abf4-08866532a717" providerId="ADAL" clId="{E69D0AB6-12C6-405A-B3F7-AF57204185ED}" dt="2021-03-16T22:27:04.071" v="123" actId="1076"/>
        <pc:sldMkLst>
          <pc:docMk/>
          <pc:sldMk cId="3651866667" sldId="342"/>
        </pc:sldMkLst>
        <pc:spChg chg="del">
          <ac:chgData name="Prieto Villar, José M." userId="79c44207-68a7-42d5-abf4-08866532a717" providerId="ADAL" clId="{E69D0AB6-12C6-405A-B3F7-AF57204185ED}" dt="2021-03-16T22:25:45.231" v="110" actId="478"/>
          <ac:spMkLst>
            <pc:docMk/>
            <pc:sldMk cId="3651866667" sldId="342"/>
            <ac:spMk id="5" creationId="{F9ADB4D5-F1ED-4B48-A958-65C279B7B04A}"/>
          </ac:spMkLst>
        </pc:spChg>
        <pc:spChg chg="del">
          <ac:chgData name="Prieto Villar, José M." userId="79c44207-68a7-42d5-abf4-08866532a717" providerId="ADAL" clId="{E69D0AB6-12C6-405A-B3F7-AF57204185ED}" dt="2021-03-16T22:25:45.231" v="110" actId="478"/>
          <ac:spMkLst>
            <pc:docMk/>
            <pc:sldMk cId="3651866667" sldId="342"/>
            <ac:spMk id="7" creationId="{C3EB768D-1B35-4536-8FDC-30E036DF0AD1}"/>
          </ac:spMkLst>
        </pc:spChg>
        <pc:spChg chg="add mod">
          <ac:chgData name="Prieto Villar, José M." userId="79c44207-68a7-42d5-abf4-08866532a717" providerId="ADAL" clId="{E69D0AB6-12C6-405A-B3F7-AF57204185ED}" dt="2021-03-16T22:26:34.276" v="118" actId="1076"/>
          <ac:spMkLst>
            <pc:docMk/>
            <pc:sldMk cId="3651866667" sldId="342"/>
            <ac:spMk id="12" creationId="{0BA62920-A62F-45E5-9765-88D5E04D864E}"/>
          </ac:spMkLst>
        </pc:spChg>
        <pc:spChg chg="add mod">
          <ac:chgData name="Prieto Villar, José M." userId="79c44207-68a7-42d5-abf4-08866532a717" providerId="ADAL" clId="{E69D0AB6-12C6-405A-B3F7-AF57204185ED}" dt="2021-03-16T22:27:04.071" v="123" actId="1076"/>
          <ac:spMkLst>
            <pc:docMk/>
            <pc:sldMk cId="3651866667" sldId="342"/>
            <ac:spMk id="13" creationId="{C279A2C3-6E5E-47A6-90A6-B19272EBA4A3}"/>
          </ac:spMkLst>
        </pc:spChg>
        <pc:spChg chg="add mod">
          <ac:chgData name="Prieto Villar, José M." userId="79c44207-68a7-42d5-abf4-08866532a717" providerId="ADAL" clId="{E69D0AB6-12C6-405A-B3F7-AF57204185ED}" dt="2021-03-16T22:26:01.207" v="113" actId="14100"/>
          <ac:spMkLst>
            <pc:docMk/>
            <pc:sldMk cId="3651866667" sldId="342"/>
            <ac:spMk id="14" creationId="{7C3D46A6-A287-41CA-900F-CD04943F473E}"/>
          </ac:spMkLst>
        </pc:spChg>
        <pc:spChg chg="add mod">
          <ac:chgData name="Prieto Villar, José M." userId="79c44207-68a7-42d5-abf4-08866532a717" providerId="ADAL" clId="{E69D0AB6-12C6-405A-B3F7-AF57204185ED}" dt="2021-03-16T22:26:42.958" v="120" actId="1076"/>
          <ac:spMkLst>
            <pc:docMk/>
            <pc:sldMk cId="3651866667" sldId="342"/>
            <ac:spMk id="15" creationId="{F96B0806-E382-404C-92DA-431A1D67B792}"/>
          </ac:spMkLst>
        </pc:spChg>
        <pc:spChg chg="add mod">
          <ac:chgData name="Prieto Villar, José M." userId="79c44207-68a7-42d5-abf4-08866532a717" providerId="ADAL" clId="{E69D0AB6-12C6-405A-B3F7-AF57204185ED}" dt="2021-03-16T22:26:46.836" v="121" actId="1076"/>
          <ac:spMkLst>
            <pc:docMk/>
            <pc:sldMk cId="3651866667" sldId="342"/>
            <ac:spMk id="16" creationId="{E427876E-8FD3-470D-9448-67FF2F5F1064}"/>
          </ac:spMkLst>
        </pc:spChg>
        <pc:spChg chg="del">
          <ac:chgData name="Prieto Villar, José M." userId="79c44207-68a7-42d5-abf4-08866532a717" providerId="ADAL" clId="{E69D0AB6-12C6-405A-B3F7-AF57204185ED}" dt="2021-03-16T22:25:45.231" v="110" actId="478"/>
          <ac:spMkLst>
            <pc:docMk/>
            <pc:sldMk cId="3651866667" sldId="342"/>
            <ac:spMk id="17" creationId="{FE6D93ED-011A-4C87-BBE3-E6373108F916}"/>
          </ac:spMkLst>
        </pc:spChg>
        <pc:spChg chg="del">
          <ac:chgData name="Prieto Villar, José M." userId="79c44207-68a7-42d5-abf4-08866532a717" providerId="ADAL" clId="{E69D0AB6-12C6-405A-B3F7-AF57204185ED}" dt="2021-03-16T22:25:45.231" v="110" actId="478"/>
          <ac:spMkLst>
            <pc:docMk/>
            <pc:sldMk cId="3651866667" sldId="342"/>
            <ac:spMk id="18" creationId="{D7DF19CD-077B-405B-AAF0-7AEE9BFC3143}"/>
          </ac:spMkLst>
        </pc:spChg>
        <pc:spChg chg="del">
          <ac:chgData name="Prieto Villar, José M." userId="79c44207-68a7-42d5-abf4-08866532a717" providerId="ADAL" clId="{E69D0AB6-12C6-405A-B3F7-AF57204185ED}" dt="2021-03-16T22:25:45.231" v="110" actId="478"/>
          <ac:spMkLst>
            <pc:docMk/>
            <pc:sldMk cId="3651866667" sldId="342"/>
            <ac:spMk id="19" creationId="{D48B3B94-F616-4BD0-B52D-AE3292BA9EE1}"/>
          </ac:spMkLst>
        </pc:spChg>
        <pc:spChg chg="del">
          <ac:chgData name="Prieto Villar, José M." userId="79c44207-68a7-42d5-abf4-08866532a717" providerId="ADAL" clId="{E69D0AB6-12C6-405A-B3F7-AF57204185ED}" dt="2021-03-16T22:25:45.231" v="110" actId="478"/>
          <ac:spMkLst>
            <pc:docMk/>
            <pc:sldMk cId="3651866667" sldId="342"/>
            <ac:spMk id="20" creationId="{F5B46351-A937-4965-B1A4-D2FE9EF098A7}"/>
          </ac:spMkLst>
        </pc:spChg>
        <pc:spChg chg="add mod">
          <ac:chgData name="Prieto Villar, José M." userId="79c44207-68a7-42d5-abf4-08866532a717" providerId="ADAL" clId="{E69D0AB6-12C6-405A-B3F7-AF57204185ED}" dt="2021-03-16T22:26:49.608" v="122" actId="1076"/>
          <ac:spMkLst>
            <pc:docMk/>
            <pc:sldMk cId="3651866667" sldId="342"/>
            <ac:spMk id="24" creationId="{883418B9-29FE-426D-BCDC-CDC808D75B61}"/>
          </ac:spMkLst>
        </pc:spChg>
        <pc:spChg chg="add mod">
          <ac:chgData name="Prieto Villar, José M." userId="79c44207-68a7-42d5-abf4-08866532a717" providerId="ADAL" clId="{E69D0AB6-12C6-405A-B3F7-AF57204185ED}" dt="2021-03-16T22:27:04.071" v="123" actId="1076"/>
          <ac:spMkLst>
            <pc:docMk/>
            <pc:sldMk cId="3651866667" sldId="342"/>
            <ac:spMk id="25" creationId="{CADA91DB-DFD6-44D7-BC2F-0ED8B3822627}"/>
          </ac:spMkLst>
        </pc:spChg>
        <pc:spChg chg="add mod">
          <ac:chgData name="Prieto Villar, José M." userId="79c44207-68a7-42d5-abf4-08866532a717" providerId="ADAL" clId="{E69D0AB6-12C6-405A-B3F7-AF57204185ED}" dt="2021-03-16T22:27:04.071" v="123" actId="1076"/>
          <ac:spMkLst>
            <pc:docMk/>
            <pc:sldMk cId="3651866667" sldId="342"/>
            <ac:spMk id="26" creationId="{652A533D-38AB-4EDF-9E6F-4F56C59D8DA9}"/>
          </ac:spMkLst>
        </pc:spChg>
        <pc:spChg chg="add mod">
          <ac:chgData name="Prieto Villar, José M." userId="79c44207-68a7-42d5-abf4-08866532a717" providerId="ADAL" clId="{E69D0AB6-12C6-405A-B3F7-AF57204185ED}" dt="2021-03-16T22:27:04.071" v="123" actId="1076"/>
          <ac:spMkLst>
            <pc:docMk/>
            <pc:sldMk cId="3651866667" sldId="342"/>
            <ac:spMk id="27" creationId="{5D428852-A7EF-4D62-94AE-759C2FDF720D}"/>
          </ac:spMkLst>
        </pc:spChg>
        <pc:spChg chg="add mod">
          <ac:chgData name="Prieto Villar, José M." userId="79c44207-68a7-42d5-abf4-08866532a717" providerId="ADAL" clId="{E69D0AB6-12C6-405A-B3F7-AF57204185ED}" dt="2021-03-16T22:27:04.071" v="123" actId="1076"/>
          <ac:spMkLst>
            <pc:docMk/>
            <pc:sldMk cId="3651866667" sldId="342"/>
            <ac:spMk id="28" creationId="{5F548347-D58B-4B35-B97E-B9A31684D1F1}"/>
          </ac:spMkLst>
        </pc:spChg>
        <pc:cxnChg chg="del">
          <ac:chgData name="Prieto Villar, José M." userId="79c44207-68a7-42d5-abf4-08866532a717" providerId="ADAL" clId="{E69D0AB6-12C6-405A-B3F7-AF57204185ED}" dt="2021-03-16T22:25:45.231" v="110" actId="478"/>
          <ac:cxnSpMkLst>
            <pc:docMk/>
            <pc:sldMk cId="3651866667" sldId="342"/>
            <ac:cxnSpMk id="21" creationId="{5FE6E552-3F46-4EE4-82E3-F7ACC1A339DE}"/>
          </ac:cxnSpMkLst>
        </pc:cxnChg>
        <pc:cxnChg chg="del">
          <ac:chgData name="Prieto Villar, José M." userId="79c44207-68a7-42d5-abf4-08866532a717" providerId="ADAL" clId="{E69D0AB6-12C6-405A-B3F7-AF57204185ED}" dt="2021-03-16T22:25:45.231" v="110" actId="478"/>
          <ac:cxnSpMkLst>
            <pc:docMk/>
            <pc:sldMk cId="3651866667" sldId="342"/>
            <ac:cxnSpMk id="22" creationId="{FD996687-E35A-4DF8-A90A-E97A9C091278}"/>
          </ac:cxnSpMkLst>
        </pc:cxnChg>
        <pc:cxnChg chg="del">
          <ac:chgData name="Prieto Villar, José M." userId="79c44207-68a7-42d5-abf4-08866532a717" providerId="ADAL" clId="{E69D0AB6-12C6-405A-B3F7-AF57204185ED}" dt="2021-03-16T22:25:45.231" v="110" actId="478"/>
          <ac:cxnSpMkLst>
            <pc:docMk/>
            <pc:sldMk cId="3651866667" sldId="342"/>
            <ac:cxnSpMk id="23" creationId="{B825DEC7-2823-4332-818D-7EE983A59D80}"/>
          </ac:cxnSpMkLst>
        </pc:cxnChg>
      </pc:sldChg>
      <pc:sldChg chg="addSp delSp modSp add mod">
        <pc:chgData name="Prieto Villar, José M." userId="79c44207-68a7-42d5-abf4-08866532a717" providerId="ADAL" clId="{E69D0AB6-12C6-405A-B3F7-AF57204185ED}" dt="2021-03-16T22:29:20.863" v="146"/>
        <pc:sldMkLst>
          <pc:docMk/>
          <pc:sldMk cId="4060583968" sldId="343"/>
        </pc:sldMkLst>
        <pc:spChg chg="del">
          <ac:chgData name="Prieto Villar, José M." userId="79c44207-68a7-42d5-abf4-08866532a717" providerId="ADAL" clId="{E69D0AB6-12C6-405A-B3F7-AF57204185ED}" dt="2021-03-16T22:27:24.488" v="125" actId="478"/>
          <ac:spMkLst>
            <pc:docMk/>
            <pc:sldMk cId="4060583968" sldId="343"/>
            <ac:spMk id="12" creationId="{0BA62920-A62F-45E5-9765-88D5E04D864E}"/>
          </ac:spMkLst>
        </pc:spChg>
        <pc:spChg chg="del">
          <ac:chgData name="Prieto Villar, José M." userId="79c44207-68a7-42d5-abf4-08866532a717" providerId="ADAL" clId="{E69D0AB6-12C6-405A-B3F7-AF57204185ED}" dt="2021-03-16T22:27:24.488" v="125" actId="478"/>
          <ac:spMkLst>
            <pc:docMk/>
            <pc:sldMk cId="4060583968" sldId="343"/>
            <ac:spMk id="13" creationId="{C279A2C3-6E5E-47A6-90A6-B19272EBA4A3}"/>
          </ac:spMkLst>
        </pc:spChg>
        <pc:spChg chg="del">
          <ac:chgData name="Prieto Villar, José M." userId="79c44207-68a7-42d5-abf4-08866532a717" providerId="ADAL" clId="{E69D0AB6-12C6-405A-B3F7-AF57204185ED}" dt="2021-03-16T22:27:24.488" v="125" actId="478"/>
          <ac:spMkLst>
            <pc:docMk/>
            <pc:sldMk cId="4060583968" sldId="343"/>
            <ac:spMk id="14" creationId="{7C3D46A6-A287-41CA-900F-CD04943F473E}"/>
          </ac:spMkLst>
        </pc:spChg>
        <pc:spChg chg="del">
          <ac:chgData name="Prieto Villar, José M." userId="79c44207-68a7-42d5-abf4-08866532a717" providerId="ADAL" clId="{E69D0AB6-12C6-405A-B3F7-AF57204185ED}" dt="2021-03-16T22:27:24.488" v="125" actId="478"/>
          <ac:spMkLst>
            <pc:docMk/>
            <pc:sldMk cId="4060583968" sldId="343"/>
            <ac:spMk id="15" creationId="{F96B0806-E382-404C-92DA-431A1D67B792}"/>
          </ac:spMkLst>
        </pc:spChg>
        <pc:spChg chg="del">
          <ac:chgData name="Prieto Villar, José M." userId="79c44207-68a7-42d5-abf4-08866532a717" providerId="ADAL" clId="{E69D0AB6-12C6-405A-B3F7-AF57204185ED}" dt="2021-03-16T22:27:24.488" v="125" actId="478"/>
          <ac:spMkLst>
            <pc:docMk/>
            <pc:sldMk cId="4060583968" sldId="343"/>
            <ac:spMk id="16" creationId="{E427876E-8FD3-470D-9448-67FF2F5F1064}"/>
          </ac:spMkLst>
        </pc:spChg>
        <pc:spChg chg="add del mod">
          <ac:chgData name="Prieto Villar, José M." userId="79c44207-68a7-42d5-abf4-08866532a717" providerId="ADAL" clId="{E69D0AB6-12C6-405A-B3F7-AF57204185ED}" dt="2021-03-16T22:27:38.086" v="127"/>
          <ac:spMkLst>
            <pc:docMk/>
            <pc:sldMk cId="4060583968" sldId="343"/>
            <ac:spMk id="17" creationId="{97F08761-DCCE-4C3C-AA84-BDA1DEB57245}"/>
          </ac:spMkLst>
        </pc:spChg>
        <pc:spChg chg="add del mod">
          <ac:chgData name="Prieto Villar, José M." userId="79c44207-68a7-42d5-abf4-08866532a717" providerId="ADAL" clId="{E69D0AB6-12C6-405A-B3F7-AF57204185ED}" dt="2021-03-16T22:27:38.086" v="127"/>
          <ac:spMkLst>
            <pc:docMk/>
            <pc:sldMk cId="4060583968" sldId="343"/>
            <ac:spMk id="18" creationId="{74DB6364-E18D-4ADC-89FB-34B6F59F505A}"/>
          </ac:spMkLst>
        </pc:spChg>
        <pc:spChg chg="add del mod">
          <ac:chgData name="Prieto Villar, José M." userId="79c44207-68a7-42d5-abf4-08866532a717" providerId="ADAL" clId="{E69D0AB6-12C6-405A-B3F7-AF57204185ED}" dt="2021-03-16T22:27:38.086" v="127"/>
          <ac:spMkLst>
            <pc:docMk/>
            <pc:sldMk cId="4060583968" sldId="343"/>
            <ac:spMk id="19" creationId="{56E2BD5C-20B5-46E3-83BA-59D1F27924A1}"/>
          </ac:spMkLst>
        </pc:spChg>
        <pc:spChg chg="add del mod">
          <ac:chgData name="Prieto Villar, José M." userId="79c44207-68a7-42d5-abf4-08866532a717" providerId="ADAL" clId="{E69D0AB6-12C6-405A-B3F7-AF57204185ED}" dt="2021-03-16T22:27:38.086" v="127"/>
          <ac:spMkLst>
            <pc:docMk/>
            <pc:sldMk cId="4060583968" sldId="343"/>
            <ac:spMk id="20" creationId="{211F1271-FB8A-45DA-9030-4B44D4B5BCA2}"/>
          </ac:spMkLst>
        </pc:spChg>
        <pc:spChg chg="add del mod">
          <ac:chgData name="Prieto Villar, José M." userId="79c44207-68a7-42d5-abf4-08866532a717" providerId="ADAL" clId="{E69D0AB6-12C6-405A-B3F7-AF57204185ED}" dt="2021-03-16T22:27:38.086" v="127"/>
          <ac:spMkLst>
            <pc:docMk/>
            <pc:sldMk cId="4060583968" sldId="343"/>
            <ac:spMk id="21" creationId="{E8D498CF-F9FA-4217-A92D-F76097B2652C}"/>
          </ac:spMkLst>
        </pc:spChg>
        <pc:spChg chg="add mod">
          <ac:chgData name="Prieto Villar, José M." userId="79c44207-68a7-42d5-abf4-08866532a717" providerId="ADAL" clId="{E69D0AB6-12C6-405A-B3F7-AF57204185ED}" dt="2021-03-16T22:28:17.066" v="136" actId="14100"/>
          <ac:spMkLst>
            <pc:docMk/>
            <pc:sldMk cId="4060583968" sldId="343"/>
            <ac:spMk id="22" creationId="{89E6C39E-6F3D-4DAA-9531-62EB0FBCADB8}"/>
          </ac:spMkLst>
        </pc:spChg>
        <pc:spChg chg="add mod">
          <ac:chgData name="Prieto Villar, José M." userId="79c44207-68a7-42d5-abf4-08866532a717" providerId="ADAL" clId="{E69D0AB6-12C6-405A-B3F7-AF57204185ED}" dt="2021-03-16T22:28:28.561" v="138" actId="1076"/>
          <ac:spMkLst>
            <pc:docMk/>
            <pc:sldMk cId="4060583968" sldId="343"/>
            <ac:spMk id="23" creationId="{E3E83A1B-1B74-4FF8-BE4C-EF563C2234B2}"/>
          </ac:spMkLst>
        </pc:spChg>
        <pc:spChg chg="del">
          <ac:chgData name="Prieto Villar, José M." userId="79c44207-68a7-42d5-abf4-08866532a717" providerId="ADAL" clId="{E69D0AB6-12C6-405A-B3F7-AF57204185ED}" dt="2021-03-16T22:27:24.488" v="125" actId="478"/>
          <ac:spMkLst>
            <pc:docMk/>
            <pc:sldMk cId="4060583968" sldId="343"/>
            <ac:spMk id="24" creationId="{883418B9-29FE-426D-BCDC-CDC808D75B61}"/>
          </ac:spMkLst>
        </pc:spChg>
        <pc:spChg chg="del">
          <ac:chgData name="Prieto Villar, José M." userId="79c44207-68a7-42d5-abf4-08866532a717" providerId="ADAL" clId="{E69D0AB6-12C6-405A-B3F7-AF57204185ED}" dt="2021-03-16T22:27:24.488" v="125" actId="478"/>
          <ac:spMkLst>
            <pc:docMk/>
            <pc:sldMk cId="4060583968" sldId="343"/>
            <ac:spMk id="25" creationId="{CADA91DB-DFD6-44D7-BC2F-0ED8B3822627}"/>
          </ac:spMkLst>
        </pc:spChg>
        <pc:spChg chg="del">
          <ac:chgData name="Prieto Villar, José M." userId="79c44207-68a7-42d5-abf4-08866532a717" providerId="ADAL" clId="{E69D0AB6-12C6-405A-B3F7-AF57204185ED}" dt="2021-03-16T22:27:24.488" v="125" actId="478"/>
          <ac:spMkLst>
            <pc:docMk/>
            <pc:sldMk cId="4060583968" sldId="343"/>
            <ac:spMk id="26" creationId="{652A533D-38AB-4EDF-9E6F-4F56C59D8DA9}"/>
          </ac:spMkLst>
        </pc:spChg>
        <pc:spChg chg="del">
          <ac:chgData name="Prieto Villar, José M." userId="79c44207-68a7-42d5-abf4-08866532a717" providerId="ADAL" clId="{E69D0AB6-12C6-405A-B3F7-AF57204185ED}" dt="2021-03-16T22:27:24.488" v="125" actId="478"/>
          <ac:spMkLst>
            <pc:docMk/>
            <pc:sldMk cId="4060583968" sldId="343"/>
            <ac:spMk id="27" creationId="{5D428852-A7EF-4D62-94AE-759C2FDF720D}"/>
          </ac:spMkLst>
        </pc:spChg>
        <pc:spChg chg="del">
          <ac:chgData name="Prieto Villar, José M." userId="79c44207-68a7-42d5-abf4-08866532a717" providerId="ADAL" clId="{E69D0AB6-12C6-405A-B3F7-AF57204185ED}" dt="2021-03-16T22:27:24.488" v="125" actId="478"/>
          <ac:spMkLst>
            <pc:docMk/>
            <pc:sldMk cId="4060583968" sldId="343"/>
            <ac:spMk id="28" creationId="{5F548347-D58B-4B35-B97E-B9A31684D1F1}"/>
          </ac:spMkLst>
        </pc:spChg>
        <pc:spChg chg="add mod">
          <ac:chgData name="Prieto Villar, José M." userId="79c44207-68a7-42d5-abf4-08866532a717" providerId="ADAL" clId="{E69D0AB6-12C6-405A-B3F7-AF57204185ED}" dt="2021-03-16T22:28:34.739" v="140" actId="14100"/>
          <ac:spMkLst>
            <pc:docMk/>
            <pc:sldMk cId="4060583968" sldId="343"/>
            <ac:spMk id="29" creationId="{835863D7-7B7A-424D-A992-912FA0E4BCAE}"/>
          </ac:spMkLst>
        </pc:spChg>
        <pc:spChg chg="add mod">
          <ac:chgData name="Prieto Villar, José M." userId="79c44207-68a7-42d5-abf4-08866532a717" providerId="ADAL" clId="{E69D0AB6-12C6-405A-B3F7-AF57204185ED}" dt="2021-03-16T22:28:54.134" v="143" actId="1076"/>
          <ac:spMkLst>
            <pc:docMk/>
            <pc:sldMk cId="4060583968" sldId="343"/>
            <ac:spMk id="30" creationId="{B531325B-6E23-4C0D-8EE2-73F0490464CB}"/>
          </ac:spMkLst>
        </pc:spChg>
        <pc:spChg chg="add mod">
          <ac:chgData name="Prieto Villar, José M." userId="79c44207-68a7-42d5-abf4-08866532a717" providerId="ADAL" clId="{E69D0AB6-12C6-405A-B3F7-AF57204185ED}" dt="2021-03-16T22:29:03.606" v="144" actId="1076"/>
          <ac:spMkLst>
            <pc:docMk/>
            <pc:sldMk cId="4060583968" sldId="343"/>
            <ac:spMk id="31" creationId="{80DABF12-6861-4C40-83D3-1D6F16A5ED2B}"/>
          </ac:spMkLst>
        </pc:spChg>
        <pc:spChg chg="add del mod">
          <ac:chgData name="Prieto Villar, José M." userId="79c44207-68a7-42d5-abf4-08866532a717" providerId="ADAL" clId="{E69D0AB6-12C6-405A-B3F7-AF57204185ED}" dt="2021-03-16T22:29:20.863" v="146"/>
          <ac:spMkLst>
            <pc:docMk/>
            <pc:sldMk cId="4060583968" sldId="343"/>
            <ac:spMk id="32" creationId="{4FF16DDB-B79C-4BEE-BA1A-FF972983ED14}"/>
          </ac:spMkLst>
        </pc:spChg>
      </pc:sldChg>
      <pc:sldChg chg="addSp delSp modSp add">
        <pc:chgData name="Prieto Villar, José M." userId="79c44207-68a7-42d5-abf4-08866532a717" providerId="ADAL" clId="{E69D0AB6-12C6-405A-B3F7-AF57204185ED}" dt="2021-03-16T22:30:20.903" v="161"/>
        <pc:sldMkLst>
          <pc:docMk/>
          <pc:sldMk cId="100788747" sldId="344"/>
        </pc:sldMkLst>
        <pc:spChg chg="add mod">
          <ac:chgData name="Prieto Villar, José M." userId="79c44207-68a7-42d5-abf4-08866532a717" providerId="ADAL" clId="{E69D0AB6-12C6-405A-B3F7-AF57204185ED}" dt="2021-03-16T22:30:08.186" v="159" actId="1076"/>
          <ac:spMkLst>
            <pc:docMk/>
            <pc:sldMk cId="100788747" sldId="344"/>
            <ac:spMk id="8" creationId="{2DB5173F-0BFE-42AF-8514-5CAF734CBFD1}"/>
          </ac:spMkLst>
        </pc:spChg>
        <pc:spChg chg="add mod">
          <ac:chgData name="Prieto Villar, José M." userId="79c44207-68a7-42d5-abf4-08866532a717" providerId="ADAL" clId="{E69D0AB6-12C6-405A-B3F7-AF57204185ED}" dt="2021-03-16T22:30:05.958" v="158" actId="1076"/>
          <ac:spMkLst>
            <pc:docMk/>
            <pc:sldMk cId="100788747" sldId="344"/>
            <ac:spMk id="9" creationId="{21726119-438A-40EE-80E8-ABCA8861FABE}"/>
          </ac:spMkLst>
        </pc:spChg>
        <pc:spChg chg="add del mod">
          <ac:chgData name="Prieto Villar, José M." userId="79c44207-68a7-42d5-abf4-08866532a717" providerId="ADAL" clId="{E69D0AB6-12C6-405A-B3F7-AF57204185ED}" dt="2021-03-16T22:30:20.903" v="161"/>
          <ac:spMkLst>
            <pc:docMk/>
            <pc:sldMk cId="100788747" sldId="344"/>
            <ac:spMk id="11" creationId="{650C073F-BC0C-4996-9011-0780290AC5F1}"/>
          </ac:spMkLst>
        </pc:spChg>
        <pc:spChg chg="add del mod">
          <ac:chgData name="Prieto Villar, José M." userId="79c44207-68a7-42d5-abf4-08866532a717" providerId="ADAL" clId="{E69D0AB6-12C6-405A-B3F7-AF57204185ED}" dt="2021-03-16T22:30:20.903" v="161"/>
          <ac:spMkLst>
            <pc:docMk/>
            <pc:sldMk cId="100788747" sldId="344"/>
            <ac:spMk id="12" creationId="{B845B8F1-1CCF-4D91-BE56-214C2CBCEF84}"/>
          </ac:spMkLst>
        </pc:spChg>
        <pc:spChg chg="del">
          <ac:chgData name="Prieto Villar, José M." userId="79c44207-68a7-42d5-abf4-08866532a717" providerId="ADAL" clId="{E69D0AB6-12C6-405A-B3F7-AF57204185ED}" dt="2021-03-16T22:29:35.157" v="149" actId="478"/>
          <ac:spMkLst>
            <pc:docMk/>
            <pc:sldMk cId="100788747" sldId="344"/>
            <ac:spMk id="22" creationId="{89E6C39E-6F3D-4DAA-9531-62EB0FBCADB8}"/>
          </ac:spMkLst>
        </pc:spChg>
        <pc:spChg chg="del">
          <ac:chgData name="Prieto Villar, José M." userId="79c44207-68a7-42d5-abf4-08866532a717" providerId="ADAL" clId="{E69D0AB6-12C6-405A-B3F7-AF57204185ED}" dt="2021-03-16T22:29:32.719" v="148" actId="478"/>
          <ac:spMkLst>
            <pc:docMk/>
            <pc:sldMk cId="100788747" sldId="344"/>
            <ac:spMk id="23" creationId="{E3E83A1B-1B74-4FF8-BE4C-EF563C2234B2}"/>
          </ac:spMkLst>
        </pc:spChg>
        <pc:spChg chg="del">
          <ac:chgData name="Prieto Villar, José M." userId="79c44207-68a7-42d5-abf4-08866532a717" providerId="ADAL" clId="{E69D0AB6-12C6-405A-B3F7-AF57204185ED}" dt="2021-03-16T22:29:32.719" v="148" actId="478"/>
          <ac:spMkLst>
            <pc:docMk/>
            <pc:sldMk cId="100788747" sldId="344"/>
            <ac:spMk id="29" creationId="{835863D7-7B7A-424D-A992-912FA0E4BCAE}"/>
          </ac:spMkLst>
        </pc:spChg>
        <pc:spChg chg="del">
          <ac:chgData name="Prieto Villar, José M." userId="79c44207-68a7-42d5-abf4-08866532a717" providerId="ADAL" clId="{E69D0AB6-12C6-405A-B3F7-AF57204185ED}" dt="2021-03-16T22:29:32.719" v="148" actId="478"/>
          <ac:spMkLst>
            <pc:docMk/>
            <pc:sldMk cId="100788747" sldId="344"/>
            <ac:spMk id="30" creationId="{B531325B-6E23-4C0D-8EE2-73F0490464CB}"/>
          </ac:spMkLst>
        </pc:spChg>
        <pc:spChg chg="del">
          <ac:chgData name="Prieto Villar, José M." userId="79c44207-68a7-42d5-abf4-08866532a717" providerId="ADAL" clId="{E69D0AB6-12C6-405A-B3F7-AF57204185ED}" dt="2021-03-16T22:29:32.719" v="148" actId="478"/>
          <ac:spMkLst>
            <pc:docMk/>
            <pc:sldMk cId="100788747" sldId="344"/>
            <ac:spMk id="31" creationId="{80DABF12-6861-4C40-83D3-1D6F16A5ED2B}"/>
          </ac:spMkLst>
        </pc:spChg>
        <pc:picChg chg="add mod">
          <ac:chgData name="Prieto Villar, José M." userId="79c44207-68a7-42d5-abf4-08866532a717" providerId="ADAL" clId="{E69D0AB6-12C6-405A-B3F7-AF57204185ED}" dt="2021-03-16T22:29:43.634" v="153" actId="1076"/>
          <ac:picMkLst>
            <pc:docMk/>
            <pc:sldMk cId="100788747" sldId="344"/>
            <ac:picMk id="10" creationId="{0264EF16-5F58-4A6D-B92E-E4100E98E776}"/>
          </ac:picMkLst>
        </pc:picChg>
        <pc:picChg chg="add del mod">
          <ac:chgData name="Prieto Villar, José M." userId="79c44207-68a7-42d5-abf4-08866532a717" providerId="ADAL" clId="{E69D0AB6-12C6-405A-B3F7-AF57204185ED}" dt="2021-03-16T22:30:20.903" v="161"/>
          <ac:picMkLst>
            <pc:docMk/>
            <pc:sldMk cId="100788747" sldId="344"/>
            <ac:picMk id="13" creationId="{7AD0FA26-139C-4808-9CC0-DB65E9C73A32}"/>
          </ac:picMkLst>
        </pc:picChg>
      </pc:sldChg>
      <pc:sldChg chg="addSp delSp modSp add mod setBg">
        <pc:chgData name="Prieto Villar, José M." userId="79c44207-68a7-42d5-abf4-08866532a717" providerId="ADAL" clId="{E69D0AB6-12C6-405A-B3F7-AF57204185ED}" dt="2021-03-16T22:35:13.311" v="198" actId="14100"/>
        <pc:sldMkLst>
          <pc:docMk/>
          <pc:sldMk cId="454647820" sldId="345"/>
        </pc:sldMkLst>
        <pc:spChg chg="mod">
          <ac:chgData name="Prieto Villar, José M." userId="79c44207-68a7-42d5-abf4-08866532a717" providerId="ADAL" clId="{E69D0AB6-12C6-405A-B3F7-AF57204185ED}" dt="2021-03-16T22:34:49.587" v="193" actId="26606"/>
          <ac:spMkLst>
            <pc:docMk/>
            <pc:sldMk cId="454647820" sldId="345"/>
            <ac:spMk id="6" creationId="{A62DADB5-1A7C-2840-8715-E242D56D7C3C}"/>
          </ac:spMkLst>
        </pc:spChg>
        <pc:spChg chg="add mod">
          <ac:chgData name="Prieto Villar, José M." userId="79c44207-68a7-42d5-abf4-08866532a717" providerId="ADAL" clId="{E69D0AB6-12C6-405A-B3F7-AF57204185ED}" dt="2021-03-16T22:35:13.311" v="198" actId="14100"/>
          <ac:spMkLst>
            <pc:docMk/>
            <pc:sldMk cId="454647820" sldId="345"/>
            <ac:spMk id="7" creationId="{F90DE693-21F5-4ACC-9B7C-103C78137369}"/>
          </ac:spMkLst>
        </pc:spChg>
        <pc:spChg chg="del">
          <ac:chgData name="Prieto Villar, José M." userId="79c44207-68a7-42d5-abf4-08866532a717" providerId="ADAL" clId="{E69D0AB6-12C6-405A-B3F7-AF57204185ED}" dt="2021-03-16T22:30:25.088" v="163" actId="478"/>
          <ac:spMkLst>
            <pc:docMk/>
            <pc:sldMk cId="454647820" sldId="345"/>
            <ac:spMk id="8" creationId="{2DB5173F-0BFE-42AF-8514-5CAF734CBFD1}"/>
          </ac:spMkLst>
        </pc:spChg>
        <pc:spChg chg="del">
          <ac:chgData name="Prieto Villar, José M." userId="79c44207-68a7-42d5-abf4-08866532a717" providerId="ADAL" clId="{E69D0AB6-12C6-405A-B3F7-AF57204185ED}" dt="2021-03-16T22:30:25.088" v="163" actId="478"/>
          <ac:spMkLst>
            <pc:docMk/>
            <pc:sldMk cId="454647820" sldId="345"/>
            <ac:spMk id="9" creationId="{21726119-438A-40EE-80E8-ABCA8861FABE}"/>
          </ac:spMkLst>
        </pc:spChg>
        <pc:spChg chg="add mod ord">
          <ac:chgData name="Prieto Villar, José M." userId="79c44207-68a7-42d5-abf4-08866532a717" providerId="ADAL" clId="{E69D0AB6-12C6-405A-B3F7-AF57204185ED}" dt="2021-03-16T22:34:49.587" v="193" actId="26606"/>
          <ac:spMkLst>
            <pc:docMk/>
            <pc:sldMk cId="454647820" sldId="345"/>
            <ac:spMk id="11" creationId="{BDF61A5B-C73A-4D42-8E45-33690192171B}"/>
          </ac:spMkLst>
        </pc:spChg>
        <pc:spChg chg="add del">
          <ac:chgData name="Prieto Villar, José M." userId="79c44207-68a7-42d5-abf4-08866532a717" providerId="ADAL" clId="{E69D0AB6-12C6-405A-B3F7-AF57204185ED}" dt="2021-03-16T22:30:42.404" v="168" actId="26606"/>
          <ac:spMkLst>
            <pc:docMk/>
            <pc:sldMk cId="454647820" sldId="345"/>
            <ac:spMk id="17" creationId="{F56F5174-31D9-4DBB-AAB7-A1FD7BDB1352}"/>
          </ac:spMkLst>
        </pc:spChg>
        <pc:spChg chg="add del">
          <ac:chgData name="Prieto Villar, José M." userId="79c44207-68a7-42d5-abf4-08866532a717" providerId="ADAL" clId="{E69D0AB6-12C6-405A-B3F7-AF57204185ED}" dt="2021-03-16T22:30:42.404" v="168" actId="26606"/>
          <ac:spMkLst>
            <pc:docMk/>
            <pc:sldMk cId="454647820" sldId="345"/>
            <ac:spMk id="21" creationId="{F9A95BEE-6BB1-4A28-A8E6-A34B2E42EF87}"/>
          </ac:spMkLst>
        </pc:spChg>
        <pc:spChg chg="add del">
          <ac:chgData name="Prieto Villar, José M." userId="79c44207-68a7-42d5-abf4-08866532a717" providerId="ADAL" clId="{E69D0AB6-12C6-405A-B3F7-AF57204185ED}" dt="2021-03-16T22:32:01.343" v="184" actId="26606"/>
          <ac:spMkLst>
            <pc:docMk/>
            <pc:sldMk cId="454647820" sldId="345"/>
            <ac:spMk id="23" creationId="{49CD2D09-B1BB-4DF5-9E1C-3D21B21EDEFD}"/>
          </ac:spMkLst>
        </pc:spChg>
        <pc:spChg chg="add del">
          <ac:chgData name="Prieto Villar, José M." userId="79c44207-68a7-42d5-abf4-08866532a717" providerId="ADAL" clId="{E69D0AB6-12C6-405A-B3F7-AF57204185ED}" dt="2021-03-16T22:32:01.343" v="184" actId="26606"/>
          <ac:spMkLst>
            <pc:docMk/>
            <pc:sldMk cId="454647820" sldId="345"/>
            <ac:spMk id="25" creationId="{967C29FE-FD32-4AFB-AD20-DBDF5864B2D8}"/>
          </ac:spMkLst>
        </pc:spChg>
        <pc:spChg chg="add del">
          <ac:chgData name="Prieto Villar, José M." userId="79c44207-68a7-42d5-abf4-08866532a717" providerId="ADAL" clId="{E69D0AB6-12C6-405A-B3F7-AF57204185ED}" dt="2021-03-16T22:34:49.587" v="193" actId="26606"/>
          <ac:spMkLst>
            <pc:docMk/>
            <pc:sldMk cId="454647820" sldId="345"/>
            <ac:spMk id="34" creationId="{684BF3E1-C321-4F38-85CF-FEBBEEC15E2D}"/>
          </ac:spMkLst>
        </pc:spChg>
        <pc:spChg chg="add del">
          <ac:chgData name="Prieto Villar, José M." userId="79c44207-68a7-42d5-abf4-08866532a717" providerId="ADAL" clId="{E69D0AB6-12C6-405A-B3F7-AF57204185ED}" dt="2021-03-16T22:34:49.587" v="193" actId="26606"/>
          <ac:spMkLst>
            <pc:docMk/>
            <pc:sldMk cId="454647820" sldId="345"/>
            <ac:spMk id="35" creationId="{B05E4F47-B148-49E0-B472-BBF149315524}"/>
          </ac:spMkLst>
        </pc:spChg>
        <pc:spChg chg="add del">
          <ac:chgData name="Prieto Villar, José M." userId="79c44207-68a7-42d5-abf4-08866532a717" providerId="ADAL" clId="{E69D0AB6-12C6-405A-B3F7-AF57204185ED}" dt="2021-03-16T22:34:38.968" v="188" actId="26606"/>
          <ac:spMkLst>
            <pc:docMk/>
            <pc:sldMk cId="454647820" sldId="345"/>
            <ac:spMk id="71" creationId="{8FC9BE17-9A7B-462D-AE50-3D8777387304}"/>
          </ac:spMkLst>
        </pc:spChg>
        <pc:spChg chg="add del">
          <ac:chgData name="Prieto Villar, José M." userId="79c44207-68a7-42d5-abf4-08866532a717" providerId="ADAL" clId="{E69D0AB6-12C6-405A-B3F7-AF57204185ED}" dt="2021-03-16T22:34:38.968" v="188" actId="26606"/>
          <ac:spMkLst>
            <pc:docMk/>
            <pc:sldMk cId="454647820" sldId="345"/>
            <ac:spMk id="73" creationId="{3EBE8569-6AEC-4B8C-8D53-2DE337CDBA65}"/>
          </ac:spMkLst>
        </pc:spChg>
        <pc:spChg chg="add del">
          <ac:chgData name="Prieto Villar, José M." userId="79c44207-68a7-42d5-abf4-08866532a717" providerId="ADAL" clId="{E69D0AB6-12C6-405A-B3F7-AF57204185ED}" dt="2021-03-16T22:34:38.968" v="188" actId="26606"/>
          <ac:spMkLst>
            <pc:docMk/>
            <pc:sldMk cId="454647820" sldId="345"/>
            <ac:spMk id="75" creationId="{55D4142C-5077-457F-A6AD-3FECFDB39685}"/>
          </ac:spMkLst>
        </pc:spChg>
        <pc:spChg chg="add del">
          <ac:chgData name="Prieto Villar, José M." userId="79c44207-68a7-42d5-abf4-08866532a717" providerId="ADAL" clId="{E69D0AB6-12C6-405A-B3F7-AF57204185ED}" dt="2021-03-16T22:34:38.968" v="188" actId="26606"/>
          <ac:spMkLst>
            <pc:docMk/>
            <pc:sldMk cId="454647820" sldId="345"/>
            <ac:spMk id="77" creationId="{7A5F0580-5EE9-419F-96EE-B6529EF6E7D0}"/>
          </ac:spMkLst>
        </pc:spChg>
        <pc:spChg chg="add del">
          <ac:chgData name="Prieto Villar, José M." userId="79c44207-68a7-42d5-abf4-08866532a717" providerId="ADAL" clId="{E69D0AB6-12C6-405A-B3F7-AF57204185ED}" dt="2021-03-16T22:34:44.240" v="190" actId="26606"/>
          <ac:spMkLst>
            <pc:docMk/>
            <pc:sldMk cId="454647820" sldId="345"/>
            <ac:spMk id="1028" creationId="{49CD2D09-B1BB-4DF5-9E1C-3D21B21EDEFD}"/>
          </ac:spMkLst>
        </pc:spChg>
        <pc:spChg chg="add del">
          <ac:chgData name="Prieto Villar, José M." userId="79c44207-68a7-42d5-abf4-08866532a717" providerId="ADAL" clId="{E69D0AB6-12C6-405A-B3F7-AF57204185ED}" dt="2021-03-16T22:34:44.240" v="190" actId="26606"/>
          <ac:spMkLst>
            <pc:docMk/>
            <pc:sldMk cId="454647820" sldId="345"/>
            <ac:spMk id="1030" creationId="{967C29FE-FD32-4AFB-AD20-DBDF5864B2D8}"/>
          </ac:spMkLst>
        </pc:spChg>
        <pc:spChg chg="add del">
          <ac:chgData name="Prieto Villar, José M." userId="79c44207-68a7-42d5-abf4-08866532a717" providerId="ADAL" clId="{E69D0AB6-12C6-405A-B3F7-AF57204185ED}" dt="2021-03-16T22:34:49.567" v="192" actId="26606"/>
          <ac:spMkLst>
            <pc:docMk/>
            <pc:sldMk cId="454647820" sldId="345"/>
            <ac:spMk id="1032" creationId="{8FC9BE17-9A7B-462D-AE50-3D8777387304}"/>
          </ac:spMkLst>
        </pc:spChg>
        <pc:spChg chg="add del">
          <ac:chgData name="Prieto Villar, José M." userId="79c44207-68a7-42d5-abf4-08866532a717" providerId="ADAL" clId="{E69D0AB6-12C6-405A-B3F7-AF57204185ED}" dt="2021-03-16T22:34:49.567" v="192" actId="26606"/>
          <ac:spMkLst>
            <pc:docMk/>
            <pc:sldMk cId="454647820" sldId="345"/>
            <ac:spMk id="1033" creationId="{3EBE8569-6AEC-4B8C-8D53-2DE337CDBA65}"/>
          </ac:spMkLst>
        </pc:spChg>
        <pc:spChg chg="add del">
          <ac:chgData name="Prieto Villar, José M." userId="79c44207-68a7-42d5-abf4-08866532a717" providerId="ADAL" clId="{E69D0AB6-12C6-405A-B3F7-AF57204185ED}" dt="2021-03-16T22:34:49.567" v="192" actId="26606"/>
          <ac:spMkLst>
            <pc:docMk/>
            <pc:sldMk cId="454647820" sldId="345"/>
            <ac:spMk id="1034" creationId="{55D4142C-5077-457F-A6AD-3FECFDB39685}"/>
          </ac:spMkLst>
        </pc:spChg>
        <pc:spChg chg="add del">
          <ac:chgData name="Prieto Villar, José M." userId="79c44207-68a7-42d5-abf4-08866532a717" providerId="ADAL" clId="{E69D0AB6-12C6-405A-B3F7-AF57204185ED}" dt="2021-03-16T22:34:49.567" v="192" actId="26606"/>
          <ac:spMkLst>
            <pc:docMk/>
            <pc:sldMk cId="454647820" sldId="345"/>
            <ac:spMk id="1035" creationId="{7A5F0580-5EE9-419F-96EE-B6529EF6E7D0}"/>
          </ac:spMkLst>
        </pc:spChg>
        <pc:spChg chg="add">
          <ac:chgData name="Prieto Villar, José M." userId="79c44207-68a7-42d5-abf4-08866532a717" providerId="ADAL" clId="{E69D0AB6-12C6-405A-B3F7-AF57204185ED}" dt="2021-03-16T22:34:49.587" v="193" actId="26606"/>
          <ac:spMkLst>
            <pc:docMk/>
            <pc:sldMk cId="454647820" sldId="345"/>
            <ac:spMk id="1037" creationId="{49CD2D09-B1BB-4DF5-9E1C-3D21B21EDEFD}"/>
          </ac:spMkLst>
        </pc:spChg>
        <pc:spChg chg="add">
          <ac:chgData name="Prieto Villar, José M." userId="79c44207-68a7-42d5-abf4-08866532a717" providerId="ADAL" clId="{E69D0AB6-12C6-405A-B3F7-AF57204185ED}" dt="2021-03-16T22:34:49.587" v="193" actId="26606"/>
          <ac:spMkLst>
            <pc:docMk/>
            <pc:sldMk cId="454647820" sldId="345"/>
            <ac:spMk id="1039" creationId="{967C29FE-FD32-4AFB-AD20-DBDF5864B2D8}"/>
          </ac:spMkLst>
        </pc:spChg>
        <pc:picChg chg="del">
          <ac:chgData name="Prieto Villar, José M." userId="79c44207-68a7-42d5-abf4-08866532a717" providerId="ADAL" clId="{E69D0AB6-12C6-405A-B3F7-AF57204185ED}" dt="2021-03-16T22:30:25.088" v="163" actId="478"/>
          <ac:picMkLst>
            <pc:docMk/>
            <pc:sldMk cId="454647820" sldId="345"/>
            <ac:picMk id="10" creationId="{0264EF16-5F58-4A6D-B92E-E4100E98E776}"/>
          </ac:picMkLst>
        </pc:picChg>
        <pc:picChg chg="add del mod ord">
          <ac:chgData name="Prieto Villar, José M." userId="79c44207-68a7-42d5-abf4-08866532a717" providerId="ADAL" clId="{E69D0AB6-12C6-405A-B3F7-AF57204185ED}" dt="2021-03-16T22:32:09.840" v="185" actId="21"/>
          <ac:picMkLst>
            <pc:docMk/>
            <pc:sldMk cId="454647820" sldId="345"/>
            <ac:picMk id="12" creationId="{EC442A20-71D9-448D-A1BC-232FC207D1AD}"/>
          </ac:picMkLst>
        </pc:picChg>
        <pc:picChg chg="add del">
          <ac:chgData name="Prieto Villar, José M." userId="79c44207-68a7-42d5-abf4-08866532a717" providerId="ADAL" clId="{E69D0AB6-12C6-405A-B3F7-AF57204185ED}" dt="2021-03-16T22:30:42.404" v="168" actId="26606"/>
          <ac:picMkLst>
            <pc:docMk/>
            <pc:sldMk cId="454647820" sldId="345"/>
            <ac:picMk id="19" creationId="{AE113210-7872-481A-ADE6-3A05CCAF5EB2}"/>
          </ac:picMkLst>
        </pc:picChg>
        <pc:picChg chg="add del">
          <ac:chgData name="Prieto Villar, José M." userId="79c44207-68a7-42d5-abf4-08866532a717" providerId="ADAL" clId="{E69D0AB6-12C6-405A-B3F7-AF57204185ED}" dt="2021-03-16T22:32:01.343" v="184" actId="26606"/>
          <ac:picMkLst>
            <pc:docMk/>
            <pc:sldMk cId="454647820" sldId="345"/>
            <ac:picMk id="24" creationId="{83355637-BA71-4F63-94C9-E77BF81BDFC0}"/>
          </ac:picMkLst>
        </pc:picChg>
        <pc:picChg chg="add del">
          <ac:chgData name="Prieto Villar, José M." userId="79c44207-68a7-42d5-abf4-08866532a717" providerId="ADAL" clId="{E69D0AB6-12C6-405A-B3F7-AF57204185ED}" dt="2021-03-16T22:32:01.330" v="183" actId="26606"/>
          <ac:picMkLst>
            <pc:docMk/>
            <pc:sldMk cId="454647820" sldId="345"/>
            <ac:picMk id="32" creationId="{86BA5DB7-BF33-463C-AE3A-DD318F534B53}"/>
          </ac:picMkLst>
        </pc:picChg>
        <pc:picChg chg="add del">
          <ac:chgData name="Prieto Villar, José M." userId="79c44207-68a7-42d5-abf4-08866532a717" providerId="ADAL" clId="{E69D0AB6-12C6-405A-B3F7-AF57204185ED}" dt="2021-03-16T22:34:49.587" v="193" actId="26606"/>
          <ac:picMkLst>
            <pc:docMk/>
            <pc:sldMk cId="454647820" sldId="345"/>
            <ac:picMk id="36" creationId="{7A2CE8EB-F719-4F84-9E91-F538438CAC76}"/>
          </ac:picMkLst>
        </pc:picChg>
        <pc:picChg chg="add mod ord">
          <ac:chgData name="Prieto Villar, José M." userId="79c44207-68a7-42d5-abf4-08866532a717" providerId="ADAL" clId="{E69D0AB6-12C6-405A-B3F7-AF57204185ED}" dt="2021-03-16T22:34:49.587" v="193" actId="26606"/>
          <ac:picMkLst>
            <pc:docMk/>
            <pc:sldMk cId="454647820" sldId="345"/>
            <ac:picMk id="1026" creationId="{4AE21A0A-CAEB-49B9-A496-0328C681B30C}"/>
          </ac:picMkLst>
        </pc:picChg>
        <pc:picChg chg="add del">
          <ac:chgData name="Prieto Villar, José M." userId="79c44207-68a7-42d5-abf4-08866532a717" providerId="ADAL" clId="{E69D0AB6-12C6-405A-B3F7-AF57204185ED}" dt="2021-03-16T22:34:44.240" v="190" actId="26606"/>
          <ac:picMkLst>
            <pc:docMk/>
            <pc:sldMk cId="454647820" sldId="345"/>
            <ac:picMk id="1029" creationId="{83355637-BA71-4F63-94C9-E77BF81BDFC0}"/>
          </ac:picMkLst>
        </pc:picChg>
        <pc:picChg chg="add">
          <ac:chgData name="Prieto Villar, José M." userId="79c44207-68a7-42d5-abf4-08866532a717" providerId="ADAL" clId="{E69D0AB6-12C6-405A-B3F7-AF57204185ED}" dt="2021-03-16T22:34:49.587" v="193" actId="26606"/>
          <ac:picMkLst>
            <pc:docMk/>
            <pc:sldMk cId="454647820" sldId="345"/>
            <ac:picMk id="1038" creationId="{83355637-BA71-4F63-94C9-E77BF81BDFC0}"/>
          </ac:picMkLst>
        </pc:picChg>
        <pc:cxnChg chg="add del">
          <ac:chgData name="Prieto Villar, José M." userId="79c44207-68a7-42d5-abf4-08866532a717" providerId="ADAL" clId="{E69D0AB6-12C6-405A-B3F7-AF57204185ED}" dt="2021-03-16T22:31:58.297" v="181" actId="26606"/>
          <ac:cxnSpMkLst>
            <pc:docMk/>
            <pc:sldMk cId="454647820" sldId="345"/>
            <ac:cxnSpMk id="30" creationId="{E4A809D5-3600-46D4-A466-67F2349A54FB}"/>
          </ac:cxnSpMkLst>
        </pc:cxnChg>
      </pc:sldChg>
      <pc:sldChg chg="addSp delSp modSp add mod">
        <pc:chgData name="Prieto Villar, José M." userId="79c44207-68a7-42d5-abf4-08866532a717" providerId="ADAL" clId="{E69D0AB6-12C6-405A-B3F7-AF57204185ED}" dt="2021-03-16T22:36:41.944" v="216" actId="1076"/>
        <pc:sldMkLst>
          <pc:docMk/>
          <pc:sldMk cId="1519354059" sldId="346"/>
        </pc:sldMkLst>
        <pc:spChg chg="add del mod">
          <ac:chgData name="Prieto Villar, José M." userId="79c44207-68a7-42d5-abf4-08866532a717" providerId="ADAL" clId="{E69D0AB6-12C6-405A-B3F7-AF57204185ED}" dt="2021-03-16T22:36:41.944" v="216" actId="1076"/>
          <ac:spMkLst>
            <pc:docMk/>
            <pc:sldMk cId="1519354059" sldId="346"/>
            <ac:spMk id="7" creationId="{1B8DF345-03D8-4230-A794-8D892598BF5D}"/>
          </ac:spMkLst>
        </pc:spChg>
        <pc:spChg chg="del">
          <ac:chgData name="Prieto Villar, José M." userId="79c44207-68a7-42d5-abf4-08866532a717" providerId="ADAL" clId="{E69D0AB6-12C6-405A-B3F7-AF57204185ED}" dt="2021-03-16T22:35:41.014" v="200" actId="478"/>
          <ac:spMkLst>
            <pc:docMk/>
            <pc:sldMk cId="1519354059" sldId="346"/>
            <ac:spMk id="8" creationId="{2DB5173F-0BFE-42AF-8514-5CAF734CBFD1}"/>
          </ac:spMkLst>
        </pc:spChg>
        <pc:spChg chg="del">
          <ac:chgData name="Prieto Villar, José M." userId="79c44207-68a7-42d5-abf4-08866532a717" providerId="ADAL" clId="{E69D0AB6-12C6-405A-B3F7-AF57204185ED}" dt="2021-03-16T22:35:41.014" v="200" actId="478"/>
          <ac:spMkLst>
            <pc:docMk/>
            <pc:sldMk cId="1519354059" sldId="346"/>
            <ac:spMk id="9" creationId="{21726119-438A-40EE-80E8-ABCA8861FABE}"/>
          </ac:spMkLst>
        </pc:spChg>
        <pc:spChg chg="add del mod">
          <ac:chgData name="Prieto Villar, José M." userId="79c44207-68a7-42d5-abf4-08866532a717" providerId="ADAL" clId="{E69D0AB6-12C6-405A-B3F7-AF57204185ED}" dt="2021-03-16T22:36:26.893" v="210" actId="478"/>
          <ac:spMkLst>
            <pc:docMk/>
            <pc:sldMk cId="1519354059" sldId="346"/>
            <ac:spMk id="11" creationId="{F29196F5-A3A0-4677-9957-A12BF18FC200}"/>
          </ac:spMkLst>
        </pc:spChg>
        <pc:picChg chg="del">
          <ac:chgData name="Prieto Villar, José M." userId="79c44207-68a7-42d5-abf4-08866532a717" providerId="ADAL" clId="{E69D0AB6-12C6-405A-B3F7-AF57204185ED}" dt="2021-03-16T22:35:41.014" v="200" actId="478"/>
          <ac:picMkLst>
            <pc:docMk/>
            <pc:sldMk cId="1519354059" sldId="346"/>
            <ac:picMk id="10" creationId="{0264EF16-5F58-4A6D-B92E-E4100E98E776}"/>
          </ac:picMkLst>
        </pc:picChg>
      </pc:sldChg>
      <pc:sldChg chg="addSp delSp modSp add mod setBg">
        <pc:chgData name="Prieto Villar, José M." userId="79c44207-68a7-42d5-abf4-08866532a717" providerId="ADAL" clId="{E69D0AB6-12C6-405A-B3F7-AF57204185ED}" dt="2021-03-16T22:38:48.991" v="237" actId="123"/>
        <pc:sldMkLst>
          <pc:docMk/>
          <pc:sldMk cId="449212414" sldId="347"/>
        </pc:sldMkLst>
        <pc:spChg chg="add mod">
          <ac:chgData name="Prieto Villar, José M." userId="79c44207-68a7-42d5-abf4-08866532a717" providerId="ADAL" clId="{E69D0AB6-12C6-405A-B3F7-AF57204185ED}" dt="2021-03-16T22:38:48.991" v="237" actId="123"/>
          <ac:spMkLst>
            <pc:docMk/>
            <pc:sldMk cId="449212414" sldId="347"/>
            <ac:spMk id="4" creationId="{EA5A6F35-ABD8-4DC9-A63C-C0532A31E5B7}"/>
          </ac:spMkLst>
        </pc:spChg>
        <pc:spChg chg="mod">
          <ac:chgData name="Prieto Villar, José M." userId="79c44207-68a7-42d5-abf4-08866532a717" providerId="ADAL" clId="{E69D0AB6-12C6-405A-B3F7-AF57204185ED}" dt="2021-03-16T22:38:03.271" v="222" actId="26606"/>
          <ac:spMkLst>
            <pc:docMk/>
            <pc:sldMk cId="449212414" sldId="347"/>
            <ac:spMk id="6" creationId="{A62DADB5-1A7C-2840-8715-E242D56D7C3C}"/>
          </ac:spMkLst>
        </pc:spChg>
        <pc:spChg chg="del">
          <ac:chgData name="Prieto Villar, José M." userId="79c44207-68a7-42d5-abf4-08866532a717" providerId="ADAL" clId="{E69D0AB6-12C6-405A-B3F7-AF57204185ED}" dt="2021-03-16T22:37:40.974" v="220" actId="478"/>
          <ac:spMkLst>
            <pc:docMk/>
            <pc:sldMk cId="449212414" sldId="347"/>
            <ac:spMk id="7" creationId="{1B8DF345-03D8-4230-A794-8D892598BF5D}"/>
          </ac:spMkLst>
        </pc:spChg>
        <pc:spChg chg="add">
          <ac:chgData name="Prieto Villar, José M." userId="79c44207-68a7-42d5-abf4-08866532a717" providerId="ADAL" clId="{E69D0AB6-12C6-405A-B3F7-AF57204185ED}" dt="2021-03-16T22:38:03.271" v="222" actId="26606"/>
          <ac:spMkLst>
            <pc:docMk/>
            <pc:sldMk cId="449212414" sldId="347"/>
            <ac:spMk id="11" creationId="{91F32EBA-ED97-466E-8CFA-8382584155D0}"/>
          </ac:spMkLst>
        </pc:spChg>
        <pc:spChg chg="add">
          <ac:chgData name="Prieto Villar, José M." userId="79c44207-68a7-42d5-abf4-08866532a717" providerId="ADAL" clId="{E69D0AB6-12C6-405A-B3F7-AF57204185ED}" dt="2021-03-16T22:38:03.271" v="222" actId="26606"/>
          <ac:spMkLst>
            <pc:docMk/>
            <pc:sldMk cId="449212414" sldId="347"/>
            <ac:spMk id="13" creationId="{62A38935-BB53-4DF7-A56E-48DD25B685D7}"/>
          </ac:spMkLst>
        </pc:spChg>
        <pc:picChg chg="add mod">
          <ac:chgData name="Prieto Villar, José M." userId="79c44207-68a7-42d5-abf4-08866532a717" providerId="ADAL" clId="{E69D0AB6-12C6-405A-B3F7-AF57204185ED}" dt="2021-03-16T22:38:03.305" v="223" actId="27636"/>
          <ac:picMkLst>
            <pc:docMk/>
            <pc:sldMk cId="449212414" sldId="347"/>
            <ac:picMk id="5" creationId="{743D2656-70C9-47DD-AD07-AF84CAF2C1BC}"/>
          </ac:picMkLst>
        </pc:picChg>
      </pc:sldChg>
      <pc:sldChg chg="add del">
        <pc:chgData name="Prieto Villar, José M." userId="79c44207-68a7-42d5-abf4-08866532a717" providerId="ADAL" clId="{E69D0AB6-12C6-405A-B3F7-AF57204185ED}" dt="2021-03-16T22:37:28.821" v="218"/>
        <pc:sldMkLst>
          <pc:docMk/>
          <pc:sldMk cId="2157840900" sldId="347"/>
        </pc:sldMkLst>
      </pc:sldChg>
      <pc:sldChg chg="addSp delSp modSp add mod setBg">
        <pc:chgData name="Prieto Villar, José M." userId="79c44207-68a7-42d5-abf4-08866532a717" providerId="ADAL" clId="{E69D0AB6-12C6-405A-B3F7-AF57204185ED}" dt="2021-03-16T22:40:20.089" v="265" actId="1076"/>
        <pc:sldMkLst>
          <pc:docMk/>
          <pc:sldMk cId="238732877" sldId="348"/>
        </pc:sldMkLst>
        <pc:spChg chg="add mod">
          <ac:chgData name="Prieto Villar, José M." userId="79c44207-68a7-42d5-abf4-08866532a717" providerId="ADAL" clId="{E69D0AB6-12C6-405A-B3F7-AF57204185ED}" dt="2021-03-16T22:40:15.080" v="263" actId="20577"/>
          <ac:spMkLst>
            <pc:docMk/>
            <pc:sldMk cId="238732877" sldId="348"/>
            <ac:spMk id="2" creationId="{370D14D7-7546-48E9-9890-781EFF960ED6}"/>
          </ac:spMkLst>
        </pc:spChg>
        <pc:spChg chg="del">
          <ac:chgData name="Prieto Villar, José M." userId="79c44207-68a7-42d5-abf4-08866532a717" providerId="ADAL" clId="{E69D0AB6-12C6-405A-B3F7-AF57204185ED}" dt="2021-03-16T22:39:42.087" v="240" actId="478"/>
          <ac:spMkLst>
            <pc:docMk/>
            <pc:sldMk cId="238732877" sldId="348"/>
            <ac:spMk id="6" creationId="{A62DADB5-1A7C-2840-8715-E242D56D7C3C}"/>
          </ac:spMkLst>
        </pc:spChg>
        <pc:spChg chg="del">
          <ac:chgData name="Prieto Villar, José M." userId="79c44207-68a7-42d5-abf4-08866532a717" providerId="ADAL" clId="{E69D0AB6-12C6-405A-B3F7-AF57204185ED}" dt="2021-03-16T22:39:42.087" v="240" actId="478"/>
          <ac:spMkLst>
            <pc:docMk/>
            <pc:sldMk cId="238732877" sldId="348"/>
            <ac:spMk id="7" creationId="{1B8DF345-03D8-4230-A794-8D892598BF5D}"/>
          </ac:spMkLst>
        </pc:spChg>
        <pc:spChg chg="add">
          <ac:chgData name="Prieto Villar, José M." userId="79c44207-68a7-42d5-abf4-08866532a717" providerId="ADAL" clId="{E69D0AB6-12C6-405A-B3F7-AF57204185ED}" dt="2021-03-16T22:40:07.177" v="242" actId="26606"/>
          <ac:spMkLst>
            <pc:docMk/>
            <pc:sldMk cId="238732877" sldId="348"/>
            <ac:spMk id="10" creationId="{D12DDE76-C203-4047-9998-63900085B5E8}"/>
          </ac:spMkLst>
        </pc:spChg>
        <pc:picChg chg="add mod">
          <ac:chgData name="Prieto Villar, José M." userId="79c44207-68a7-42d5-abf4-08866532a717" providerId="ADAL" clId="{E69D0AB6-12C6-405A-B3F7-AF57204185ED}" dt="2021-03-16T22:40:20.089" v="265" actId="1076"/>
          <ac:picMkLst>
            <pc:docMk/>
            <pc:sldMk cId="238732877" sldId="348"/>
            <ac:picMk id="5" creationId="{A8E21D2B-B224-4D6B-88FE-8E353DEA1073}"/>
          </ac:picMkLst>
        </pc:picChg>
      </pc:sldChg>
      <pc:sldMasterChg chg="delSldLayout">
        <pc:chgData name="Prieto Villar, José M." userId="79c44207-68a7-42d5-abf4-08866532a717" providerId="ADAL" clId="{E69D0AB6-12C6-405A-B3F7-AF57204185ED}" dt="2021-03-16T22:16:45.237" v="0" actId="47"/>
        <pc:sldMasterMkLst>
          <pc:docMk/>
          <pc:sldMasterMk cId="1195103446" sldId="2147483648"/>
        </pc:sldMasterMkLst>
        <pc:sldLayoutChg chg="del">
          <pc:chgData name="Prieto Villar, José M." userId="79c44207-68a7-42d5-abf4-08866532a717" providerId="ADAL" clId="{E69D0AB6-12C6-405A-B3F7-AF57204185ED}" dt="2021-03-16T22:16:45.237" v="0" actId="47"/>
          <pc:sldLayoutMkLst>
            <pc:docMk/>
            <pc:sldMasterMk cId="1195103446" sldId="2147483648"/>
            <pc:sldLayoutMk cId="521673424" sldId="2147483752"/>
          </pc:sldLayoutMkLst>
        </pc:sldLayoutChg>
      </pc:sldMasterChg>
    </pc:docChg>
  </pc:docChgLst>
  <pc:docChgLst>
    <pc:chgData name="Prieto Villar, José M." userId="79c44207-68a7-42d5-abf4-08866532a717" providerId="ADAL" clId="{413EF35C-9B2C-46AC-B9E5-CD5EDBFB0E34}"/>
    <pc:docChg chg="undo custSel addSld delSld modSld">
      <pc:chgData name="Prieto Villar, José M." userId="79c44207-68a7-42d5-abf4-08866532a717" providerId="ADAL" clId="{413EF35C-9B2C-46AC-B9E5-CD5EDBFB0E34}" dt="2021-04-06T22:10:07.979" v="2050" actId="14100"/>
      <pc:docMkLst>
        <pc:docMk/>
      </pc:docMkLst>
      <pc:sldChg chg="addSp modSp mod">
        <pc:chgData name="Prieto Villar, José M." userId="79c44207-68a7-42d5-abf4-08866532a717" providerId="ADAL" clId="{413EF35C-9B2C-46AC-B9E5-CD5EDBFB0E34}" dt="2021-04-06T07:58:54.543" v="546" actId="20577"/>
        <pc:sldMkLst>
          <pc:docMk/>
          <pc:sldMk cId="611403238" sldId="291"/>
        </pc:sldMkLst>
        <pc:spChg chg="add mod">
          <ac:chgData name="Prieto Villar, José M." userId="79c44207-68a7-42d5-abf4-08866532a717" providerId="ADAL" clId="{413EF35C-9B2C-46AC-B9E5-CD5EDBFB0E34}" dt="2021-04-06T07:58:54.543" v="546" actId="20577"/>
          <ac:spMkLst>
            <pc:docMk/>
            <pc:sldMk cId="611403238" sldId="291"/>
            <ac:spMk id="3" creationId="{BA09E061-18E1-4181-BD8C-F66B65219516}"/>
          </ac:spMkLst>
        </pc:spChg>
      </pc:sldChg>
      <pc:sldChg chg="addSp delSp modSp mod">
        <pc:chgData name="Prieto Villar, José M." userId="79c44207-68a7-42d5-abf4-08866532a717" providerId="ADAL" clId="{413EF35C-9B2C-46AC-B9E5-CD5EDBFB0E34}" dt="2021-04-06T08:02:58.457" v="908" actId="113"/>
        <pc:sldMkLst>
          <pc:docMk/>
          <pc:sldMk cId="1946079253" sldId="340"/>
        </pc:sldMkLst>
        <pc:spChg chg="mod">
          <ac:chgData name="Prieto Villar, José M." userId="79c44207-68a7-42d5-abf4-08866532a717" providerId="ADAL" clId="{413EF35C-9B2C-46AC-B9E5-CD5EDBFB0E34}" dt="2021-04-06T08:00:52.698" v="552"/>
          <ac:spMkLst>
            <pc:docMk/>
            <pc:sldMk cId="1946079253" sldId="340"/>
            <ac:spMk id="6" creationId="{A62DADB5-1A7C-2840-8715-E242D56D7C3C}"/>
          </ac:spMkLst>
        </pc:spChg>
        <pc:spChg chg="mod">
          <ac:chgData name="Prieto Villar, José M." userId="79c44207-68a7-42d5-abf4-08866532a717" providerId="ADAL" clId="{413EF35C-9B2C-46AC-B9E5-CD5EDBFB0E34}" dt="2021-04-06T08:02:58.457" v="908" actId="113"/>
          <ac:spMkLst>
            <pc:docMk/>
            <pc:sldMk cId="1946079253" sldId="340"/>
            <ac:spMk id="9" creationId="{B645464F-5AB0-479A-9DA5-673D4E6A374D}"/>
          </ac:spMkLst>
        </pc:spChg>
        <pc:spChg chg="del">
          <ac:chgData name="Prieto Villar, José M." userId="79c44207-68a7-42d5-abf4-08866532a717" providerId="ADAL" clId="{413EF35C-9B2C-46AC-B9E5-CD5EDBFB0E34}" dt="2021-04-06T08:00:48.356" v="550" actId="26606"/>
          <ac:spMkLst>
            <pc:docMk/>
            <pc:sldMk cId="1946079253" sldId="340"/>
            <ac:spMk id="32" creationId="{F56F5174-31D9-4DBB-AAB7-A1FD7BDB1352}"/>
          </ac:spMkLst>
        </pc:spChg>
        <pc:spChg chg="del">
          <ac:chgData name="Prieto Villar, José M." userId="79c44207-68a7-42d5-abf4-08866532a717" providerId="ADAL" clId="{413EF35C-9B2C-46AC-B9E5-CD5EDBFB0E34}" dt="2021-04-06T08:00:48.356" v="550" actId="26606"/>
          <ac:spMkLst>
            <pc:docMk/>
            <pc:sldMk cId="1946079253" sldId="340"/>
            <ac:spMk id="36" creationId="{F9A95BEE-6BB1-4A28-A8E6-A34B2E42EF87}"/>
          </ac:spMkLst>
        </pc:spChg>
        <pc:spChg chg="add">
          <ac:chgData name="Prieto Villar, José M." userId="79c44207-68a7-42d5-abf4-08866532a717" providerId="ADAL" clId="{413EF35C-9B2C-46AC-B9E5-CD5EDBFB0E34}" dt="2021-04-06T08:00:48.356" v="550" actId="26606"/>
          <ac:spMkLst>
            <pc:docMk/>
            <pc:sldMk cId="1946079253" sldId="340"/>
            <ac:spMk id="41" creationId="{117AB3D3-3C9C-4DED-809A-78734805B895}"/>
          </ac:spMkLst>
        </pc:spChg>
        <pc:spChg chg="add">
          <ac:chgData name="Prieto Villar, José M." userId="79c44207-68a7-42d5-abf4-08866532a717" providerId="ADAL" clId="{413EF35C-9B2C-46AC-B9E5-CD5EDBFB0E34}" dt="2021-04-06T08:00:48.356" v="550" actId="26606"/>
          <ac:spMkLst>
            <pc:docMk/>
            <pc:sldMk cId="1946079253" sldId="340"/>
            <ac:spMk id="43" creationId="{3A9A4357-BD1D-4622-A4FE-766E6AB8DE84}"/>
          </ac:spMkLst>
        </pc:spChg>
        <pc:spChg chg="add">
          <ac:chgData name="Prieto Villar, José M." userId="79c44207-68a7-42d5-abf4-08866532a717" providerId="ADAL" clId="{413EF35C-9B2C-46AC-B9E5-CD5EDBFB0E34}" dt="2021-04-06T08:00:48.356" v="550" actId="26606"/>
          <ac:spMkLst>
            <pc:docMk/>
            <pc:sldMk cId="1946079253" sldId="340"/>
            <ac:spMk id="45" creationId="{E659831F-0D9A-4C63-9EBB-8435B85A440F}"/>
          </ac:spMkLst>
        </pc:spChg>
        <pc:spChg chg="add">
          <ac:chgData name="Prieto Villar, José M." userId="79c44207-68a7-42d5-abf4-08866532a717" providerId="ADAL" clId="{413EF35C-9B2C-46AC-B9E5-CD5EDBFB0E34}" dt="2021-04-06T08:00:48.356" v="550" actId="26606"/>
          <ac:spMkLst>
            <pc:docMk/>
            <pc:sldMk cId="1946079253" sldId="340"/>
            <ac:spMk id="47" creationId="{E6995CE5-F890-4ABA-82A2-26507CE8D2A3}"/>
          </ac:spMkLst>
        </pc:spChg>
        <pc:picChg chg="add mod">
          <ac:chgData name="Prieto Villar, José M." userId="79c44207-68a7-42d5-abf4-08866532a717" providerId="ADAL" clId="{413EF35C-9B2C-46AC-B9E5-CD5EDBFB0E34}" dt="2021-04-06T08:00:48.356" v="550" actId="26606"/>
          <ac:picMkLst>
            <pc:docMk/>
            <pc:sldMk cId="1946079253" sldId="340"/>
            <ac:picMk id="2" creationId="{4FA4A5C8-055B-433F-895D-C8192EAF7C84}"/>
          </ac:picMkLst>
        </pc:picChg>
        <pc:picChg chg="del">
          <ac:chgData name="Prieto Villar, José M." userId="79c44207-68a7-42d5-abf4-08866532a717" providerId="ADAL" clId="{413EF35C-9B2C-46AC-B9E5-CD5EDBFB0E34}" dt="2021-04-06T08:00:42.916" v="547" actId="478"/>
          <ac:picMkLst>
            <pc:docMk/>
            <pc:sldMk cId="1946079253" sldId="340"/>
            <ac:picMk id="27" creationId="{C17D78C1-32F2-4A96-8459-D4DF817123FD}"/>
          </ac:picMkLst>
        </pc:picChg>
        <pc:picChg chg="del">
          <ac:chgData name="Prieto Villar, José M." userId="79c44207-68a7-42d5-abf4-08866532a717" providerId="ADAL" clId="{413EF35C-9B2C-46AC-B9E5-CD5EDBFB0E34}" dt="2021-04-06T08:00:48.356" v="550" actId="26606"/>
          <ac:picMkLst>
            <pc:docMk/>
            <pc:sldMk cId="1946079253" sldId="340"/>
            <ac:picMk id="34" creationId="{AE113210-7872-481A-ADE6-3A05CCAF5EB2}"/>
          </ac:picMkLst>
        </pc:picChg>
      </pc:sldChg>
      <pc:sldChg chg="addSp delSp modSp mod">
        <pc:chgData name="Prieto Villar, José M." userId="79c44207-68a7-42d5-abf4-08866532a717" providerId="ADAL" clId="{413EF35C-9B2C-46AC-B9E5-CD5EDBFB0E34}" dt="2021-04-06T11:03:16.063" v="1093"/>
        <pc:sldMkLst>
          <pc:docMk/>
          <pc:sldMk cId="3199144265" sldId="341"/>
        </pc:sldMkLst>
        <pc:spChg chg="del">
          <ac:chgData name="Prieto Villar, José M." userId="79c44207-68a7-42d5-abf4-08866532a717" providerId="ADAL" clId="{413EF35C-9B2C-46AC-B9E5-CD5EDBFB0E34}" dt="2021-04-06T08:03:56.690" v="910" actId="478"/>
          <ac:spMkLst>
            <pc:docMk/>
            <pc:sldMk cId="3199144265" sldId="341"/>
            <ac:spMk id="5" creationId="{F9ADB4D5-F1ED-4B48-A958-65C279B7B04A}"/>
          </ac:spMkLst>
        </pc:spChg>
        <pc:spChg chg="mod">
          <ac:chgData name="Prieto Villar, José M." userId="79c44207-68a7-42d5-abf4-08866532a717" providerId="ADAL" clId="{413EF35C-9B2C-46AC-B9E5-CD5EDBFB0E34}" dt="2021-04-06T08:03:23.121" v="909"/>
          <ac:spMkLst>
            <pc:docMk/>
            <pc:sldMk cId="3199144265" sldId="341"/>
            <ac:spMk id="6" creationId="{A62DADB5-1A7C-2840-8715-E242D56D7C3C}"/>
          </ac:spMkLst>
        </pc:spChg>
        <pc:spChg chg="del">
          <ac:chgData name="Prieto Villar, José M." userId="79c44207-68a7-42d5-abf4-08866532a717" providerId="ADAL" clId="{413EF35C-9B2C-46AC-B9E5-CD5EDBFB0E34}" dt="2021-04-06T08:03:56.690" v="910" actId="478"/>
          <ac:spMkLst>
            <pc:docMk/>
            <pc:sldMk cId="3199144265" sldId="341"/>
            <ac:spMk id="7" creationId="{C3EB768D-1B35-4536-8FDC-30E036DF0AD1}"/>
          </ac:spMkLst>
        </pc:spChg>
        <pc:spChg chg="add mod">
          <ac:chgData name="Prieto Villar, José M." userId="79c44207-68a7-42d5-abf4-08866532a717" providerId="ADAL" clId="{413EF35C-9B2C-46AC-B9E5-CD5EDBFB0E34}" dt="2021-04-06T11:01:50.416" v="1092" actId="20577"/>
          <ac:spMkLst>
            <pc:docMk/>
            <pc:sldMk cId="3199144265" sldId="341"/>
            <ac:spMk id="12" creationId="{953AD6FF-C05C-4196-A36A-19A6B5A8F856}"/>
          </ac:spMkLst>
        </pc:spChg>
        <pc:spChg chg="del">
          <ac:chgData name="Prieto Villar, José M." userId="79c44207-68a7-42d5-abf4-08866532a717" providerId="ADAL" clId="{413EF35C-9B2C-46AC-B9E5-CD5EDBFB0E34}" dt="2021-04-06T08:03:56.690" v="910" actId="478"/>
          <ac:spMkLst>
            <pc:docMk/>
            <pc:sldMk cId="3199144265" sldId="341"/>
            <ac:spMk id="17" creationId="{FE6D93ED-011A-4C87-BBE3-E6373108F916}"/>
          </ac:spMkLst>
        </pc:spChg>
        <pc:spChg chg="del">
          <ac:chgData name="Prieto Villar, José M." userId="79c44207-68a7-42d5-abf4-08866532a717" providerId="ADAL" clId="{413EF35C-9B2C-46AC-B9E5-CD5EDBFB0E34}" dt="2021-04-06T08:03:56.690" v="910" actId="478"/>
          <ac:spMkLst>
            <pc:docMk/>
            <pc:sldMk cId="3199144265" sldId="341"/>
            <ac:spMk id="18" creationId="{D7DF19CD-077B-405B-AAF0-7AEE9BFC3143}"/>
          </ac:spMkLst>
        </pc:spChg>
        <pc:spChg chg="del">
          <ac:chgData name="Prieto Villar, José M." userId="79c44207-68a7-42d5-abf4-08866532a717" providerId="ADAL" clId="{413EF35C-9B2C-46AC-B9E5-CD5EDBFB0E34}" dt="2021-04-06T08:03:56.690" v="910" actId="478"/>
          <ac:spMkLst>
            <pc:docMk/>
            <pc:sldMk cId="3199144265" sldId="341"/>
            <ac:spMk id="19" creationId="{D48B3B94-F616-4BD0-B52D-AE3292BA9EE1}"/>
          </ac:spMkLst>
        </pc:spChg>
        <pc:spChg chg="del">
          <ac:chgData name="Prieto Villar, José M." userId="79c44207-68a7-42d5-abf4-08866532a717" providerId="ADAL" clId="{413EF35C-9B2C-46AC-B9E5-CD5EDBFB0E34}" dt="2021-04-06T08:03:56.690" v="910" actId="478"/>
          <ac:spMkLst>
            <pc:docMk/>
            <pc:sldMk cId="3199144265" sldId="341"/>
            <ac:spMk id="20" creationId="{F5B46351-A937-4965-B1A4-D2FE9EF098A7}"/>
          </ac:spMkLst>
        </pc:spChg>
        <pc:picChg chg="add">
          <ac:chgData name="Prieto Villar, José M." userId="79c44207-68a7-42d5-abf4-08866532a717" providerId="ADAL" clId="{413EF35C-9B2C-46AC-B9E5-CD5EDBFB0E34}" dt="2021-04-06T11:03:16.063" v="1093"/>
          <ac:picMkLst>
            <pc:docMk/>
            <pc:sldMk cId="3199144265" sldId="341"/>
            <ac:picMk id="2" creationId="{B083246F-F164-4E68-8553-90DD7A6EDB85}"/>
          </ac:picMkLst>
        </pc:picChg>
        <pc:cxnChg chg="del">
          <ac:chgData name="Prieto Villar, José M." userId="79c44207-68a7-42d5-abf4-08866532a717" providerId="ADAL" clId="{413EF35C-9B2C-46AC-B9E5-CD5EDBFB0E34}" dt="2021-04-06T08:03:56.690" v="910" actId="478"/>
          <ac:cxnSpMkLst>
            <pc:docMk/>
            <pc:sldMk cId="3199144265" sldId="341"/>
            <ac:cxnSpMk id="21" creationId="{5FE6E552-3F46-4EE4-82E3-F7ACC1A339DE}"/>
          </ac:cxnSpMkLst>
        </pc:cxnChg>
        <pc:cxnChg chg="del">
          <ac:chgData name="Prieto Villar, José M." userId="79c44207-68a7-42d5-abf4-08866532a717" providerId="ADAL" clId="{413EF35C-9B2C-46AC-B9E5-CD5EDBFB0E34}" dt="2021-04-06T08:03:56.690" v="910" actId="478"/>
          <ac:cxnSpMkLst>
            <pc:docMk/>
            <pc:sldMk cId="3199144265" sldId="341"/>
            <ac:cxnSpMk id="22" creationId="{FD996687-E35A-4DF8-A90A-E97A9C091278}"/>
          </ac:cxnSpMkLst>
        </pc:cxnChg>
        <pc:cxnChg chg="del">
          <ac:chgData name="Prieto Villar, José M." userId="79c44207-68a7-42d5-abf4-08866532a717" providerId="ADAL" clId="{413EF35C-9B2C-46AC-B9E5-CD5EDBFB0E34}" dt="2021-04-06T08:03:56.690" v="910" actId="478"/>
          <ac:cxnSpMkLst>
            <pc:docMk/>
            <pc:sldMk cId="3199144265" sldId="341"/>
            <ac:cxnSpMk id="23" creationId="{B825DEC7-2823-4332-818D-7EE983A59D80}"/>
          </ac:cxnSpMkLst>
        </pc:cxnChg>
      </pc:sldChg>
      <pc:sldChg chg="del">
        <pc:chgData name="Prieto Villar, José M." userId="79c44207-68a7-42d5-abf4-08866532a717" providerId="ADAL" clId="{413EF35C-9B2C-46AC-B9E5-CD5EDBFB0E34}" dt="2021-04-06T11:04:15.012" v="1094" actId="47"/>
        <pc:sldMkLst>
          <pc:docMk/>
          <pc:sldMk cId="3651866667" sldId="342"/>
        </pc:sldMkLst>
      </pc:sldChg>
      <pc:sldChg chg="del">
        <pc:chgData name="Prieto Villar, José M." userId="79c44207-68a7-42d5-abf4-08866532a717" providerId="ADAL" clId="{413EF35C-9B2C-46AC-B9E5-CD5EDBFB0E34}" dt="2021-04-06T11:04:15.012" v="1094" actId="47"/>
        <pc:sldMkLst>
          <pc:docMk/>
          <pc:sldMk cId="4060583968" sldId="343"/>
        </pc:sldMkLst>
      </pc:sldChg>
      <pc:sldChg chg="del">
        <pc:chgData name="Prieto Villar, José M." userId="79c44207-68a7-42d5-abf4-08866532a717" providerId="ADAL" clId="{413EF35C-9B2C-46AC-B9E5-CD5EDBFB0E34}" dt="2021-04-06T11:04:15.012" v="1094" actId="47"/>
        <pc:sldMkLst>
          <pc:docMk/>
          <pc:sldMk cId="100788747" sldId="344"/>
        </pc:sldMkLst>
      </pc:sldChg>
      <pc:sldChg chg="del">
        <pc:chgData name="Prieto Villar, José M." userId="79c44207-68a7-42d5-abf4-08866532a717" providerId="ADAL" clId="{413EF35C-9B2C-46AC-B9E5-CD5EDBFB0E34}" dt="2021-04-06T11:04:15.012" v="1094" actId="47"/>
        <pc:sldMkLst>
          <pc:docMk/>
          <pc:sldMk cId="454647820" sldId="345"/>
        </pc:sldMkLst>
      </pc:sldChg>
      <pc:sldChg chg="del">
        <pc:chgData name="Prieto Villar, José M." userId="79c44207-68a7-42d5-abf4-08866532a717" providerId="ADAL" clId="{413EF35C-9B2C-46AC-B9E5-CD5EDBFB0E34}" dt="2021-04-06T11:04:15.012" v="1094" actId="47"/>
        <pc:sldMkLst>
          <pc:docMk/>
          <pc:sldMk cId="1519354059" sldId="346"/>
        </pc:sldMkLst>
      </pc:sldChg>
      <pc:sldChg chg="del">
        <pc:chgData name="Prieto Villar, José M." userId="79c44207-68a7-42d5-abf4-08866532a717" providerId="ADAL" clId="{413EF35C-9B2C-46AC-B9E5-CD5EDBFB0E34}" dt="2021-04-06T11:04:15.012" v="1094" actId="47"/>
        <pc:sldMkLst>
          <pc:docMk/>
          <pc:sldMk cId="449212414" sldId="347"/>
        </pc:sldMkLst>
      </pc:sldChg>
      <pc:sldChg chg="addSp delSp modSp mod">
        <pc:chgData name="Prieto Villar, José M." userId="79c44207-68a7-42d5-abf4-08866532a717" providerId="ADAL" clId="{413EF35C-9B2C-46AC-B9E5-CD5EDBFB0E34}" dt="2021-04-06T11:05:13.202" v="1115" actId="1035"/>
        <pc:sldMkLst>
          <pc:docMk/>
          <pc:sldMk cId="238732877" sldId="348"/>
        </pc:sldMkLst>
        <pc:spChg chg="mod">
          <ac:chgData name="Prieto Villar, José M." userId="79c44207-68a7-42d5-abf4-08866532a717" providerId="ADAL" clId="{413EF35C-9B2C-46AC-B9E5-CD5EDBFB0E34}" dt="2021-04-06T11:05:06.292" v="1099" actId="14100"/>
          <ac:spMkLst>
            <pc:docMk/>
            <pc:sldMk cId="238732877" sldId="348"/>
            <ac:spMk id="2" creationId="{370D14D7-7546-48E9-9890-781EFF960ED6}"/>
          </ac:spMkLst>
        </pc:spChg>
        <pc:spChg chg="del">
          <ac:chgData name="Prieto Villar, José M." userId="79c44207-68a7-42d5-abf4-08866532a717" providerId="ADAL" clId="{413EF35C-9B2C-46AC-B9E5-CD5EDBFB0E34}" dt="2021-04-06T11:05:00.034" v="1097" actId="26606"/>
          <ac:spMkLst>
            <pc:docMk/>
            <pc:sldMk cId="238732877" sldId="348"/>
            <ac:spMk id="10" creationId="{D12DDE76-C203-4047-9998-63900085B5E8}"/>
          </ac:spMkLst>
        </pc:spChg>
        <pc:spChg chg="add">
          <ac:chgData name="Prieto Villar, José M." userId="79c44207-68a7-42d5-abf4-08866532a717" providerId="ADAL" clId="{413EF35C-9B2C-46AC-B9E5-CD5EDBFB0E34}" dt="2021-04-06T11:05:00.034" v="1097" actId="26606"/>
          <ac:spMkLst>
            <pc:docMk/>
            <pc:sldMk cId="238732877" sldId="348"/>
            <ac:spMk id="71" creationId="{D4771268-CB57-404A-9271-370EB28F6090}"/>
          </ac:spMkLst>
        </pc:spChg>
        <pc:picChg chg="del">
          <ac:chgData name="Prieto Villar, José M." userId="79c44207-68a7-42d5-abf4-08866532a717" providerId="ADAL" clId="{413EF35C-9B2C-46AC-B9E5-CD5EDBFB0E34}" dt="2021-04-06T11:04:56.062" v="1095" actId="478"/>
          <ac:picMkLst>
            <pc:docMk/>
            <pc:sldMk cId="238732877" sldId="348"/>
            <ac:picMk id="5" creationId="{A8E21D2B-B224-4D6B-88FE-8E353DEA1073}"/>
          </ac:picMkLst>
        </pc:picChg>
        <pc:picChg chg="add mod">
          <ac:chgData name="Prieto Villar, José M." userId="79c44207-68a7-42d5-abf4-08866532a717" providerId="ADAL" clId="{413EF35C-9B2C-46AC-B9E5-CD5EDBFB0E34}" dt="2021-04-06T11:05:13.202" v="1115" actId="1035"/>
          <ac:picMkLst>
            <pc:docMk/>
            <pc:sldMk cId="238732877" sldId="348"/>
            <ac:picMk id="1026" creationId="{B1673E81-B463-4CD7-8064-86513C6BA25C}"/>
          </ac:picMkLst>
        </pc:picChg>
      </pc:sldChg>
      <pc:sldChg chg="addSp delSp modSp add mod setBg">
        <pc:chgData name="Prieto Villar, José M." userId="79c44207-68a7-42d5-abf4-08866532a717" providerId="ADAL" clId="{413EF35C-9B2C-46AC-B9E5-CD5EDBFB0E34}" dt="2021-04-06T12:23:20.104" v="1146" actId="123"/>
        <pc:sldMkLst>
          <pc:docMk/>
          <pc:sldMk cId="1129004824" sldId="349"/>
        </pc:sldMkLst>
        <pc:spChg chg="mod">
          <ac:chgData name="Prieto Villar, José M." userId="79c44207-68a7-42d5-abf4-08866532a717" providerId="ADAL" clId="{413EF35C-9B2C-46AC-B9E5-CD5EDBFB0E34}" dt="2021-04-06T12:23:15.401" v="1144" actId="26606"/>
          <ac:spMkLst>
            <pc:docMk/>
            <pc:sldMk cId="1129004824" sldId="349"/>
            <ac:spMk id="6" creationId="{A62DADB5-1A7C-2840-8715-E242D56D7C3C}"/>
          </ac:spMkLst>
        </pc:spChg>
        <pc:spChg chg="mod">
          <ac:chgData name="Prieto Villar, José M." userId="79c44207-68a7-42d5-abf4-08866532a717" providerId="ADAL" clId="{413EF35C-9B2C-46AC-B9E5-CD5EDBFB0E34}" dt="2021-04-06T12:23:20.104" v="1146" actId="123"/>
          <ac:spMkLst>
            <pc:docMk/>
            <pc:sldMk cId="1129004824" sldId="349"/>
            <ac:spMk id="12" creationId="{953AD6FF-C05C-4196-A36A-19A6B5A8F856}"/>
          </ac:spMkLst>
        </pc:spChg>
        <pc:spChg chg="add">
          <ac:chgData name="Prieto Villar, José M." userId="79c44207-68a7-42d5-abf4-08866532a717" providerId="ADAL" clId="{413EF35C-9B2C-46AC-B9E5-CD5EDBFB0E34}" dt="2021-04-06T12:23:15.401" v="1144" actId="26606"/>
          <ac:spMkLst>
            <pc:docMk/>
            <pc:sldMk cId="1129004824" sldId="349"/>
            <ac:spMk id="71" creationId="{201CC55D-ED54-4C5C-95E6-10947BD1103B}"/>
          </ac:spMkLst>
        </pc:spChg>
        <pc:spChg chg="add">
          <ac:chgData name="Prieto Villar, José M." userId="79c44207-68a7-42d5-abf4-08866532a717" providerId="ADAL" clId="{413EF35C-9B2C-46AC-B9E5-CD5EDBFB0E34}" dt="2021-04-06T12:23:15.401" v="1144" actId="26606"/>
          <ac:spMkLst>
            <pc:docMk/>
            <pc:sldMk cId="1129004824" sldId="349"/>
            <ac:spMk id="77" creationId="{3873B707-463F-40B0-8227-E8CC6C67EB25}"/>
          </ac:spMkLst>
        </pc:spChg>
        <pc:spChg chg="add">
          <ac:chgData name="Prieto Villar, José M." userId="79c44207-68a7-42d5-abf4-08866532a717" providerId="ADAL" clId="{413EF35C-9B2C-46AC-B9E5-CD5EDBFB0E34}" dt="2021-04-06T12:23:15.401" v="1144" actId="26606"/>
          <ac:spMkLst>
            <pc:docMk/>
            <pc:sldMk cId="1129004824" sldId="349"/>
            <ac:spMk id="79" creationId="{C13237C8-E62C-4F0D-A318-BD6FB6C2D138}"/>
          </ac:spMkLst>
        </pc:spChg>
        <pc:spChg chg="add">
          <ac:chgData name="Prieto Villar, José M." userId="79c44207-68a7-42d5-abf4-08866532a717" providerId="ADAL" clId="{413EF35C-9B2C-46AC-B9E5-CD5EDBFB0E34}" dt="2021-04-06T12:23:15.401" v="1144" actId="26606"/>
          <ac:spMkLst>
            <pc:docMk/>
            <pc:sldMk cId="1129004824" sldId="349"/>
            <ac:spMk id="81" creationId="{19C9EAEA-39D0-4B0E-A0EB-51E7B26740B1}"/>
          </ac:spMkLst>
        </pc:spChg>
        <pc:grpChg chg="add">
          <ac:chgData name="Prieto Villar, José M." userId="79c44207-68a7-42d5-abf4-08866532a717" providerId="ADAL" clId="{413EF35C-9B2C-46AC-B9E5-CD5EDBFB0E34}" dt="2021-04-06T12:23:15.401" v="1144" actId="26606"/>
          <ac:grpSpMkLst>
            <pc:docMk/>
            <pc:sldMk cId="1129004824" sldId="349"/>
            <ac:grpSpMk id="73" creationId="{1DE889C7-FAD6-4397-98E2-05D503484459}"/>
          </ac:grpSpMkLst>
        </pc:grpChg>
        <pc:picChg chg="del">
          <ac:chgData name="Prieto Villar, José M." userId="79c44207-68a7-42d5-abf4-08866532a717" providerId="ADAL" clId="{413EF35C-9B2C-46AC-B9E5-CD5EDBFB0E34}" dt="2021-04-06T12:19:58.816" v="1139" actId="478"/>
          <ac:picMkLst>
            <pc:docMk/>
            <pc:sldMk cId="1129004824" sldId="349"/>
            <ac:picMk id="2" creationId="{B083246F-F164-4E68-8553-90DD7A6EDB85}"/>
          </ac:picMkLst>
        </pc:picChg>
        <pc:picChg chg="add mod">
          <ac:chgData name="Prieto Villar, José M." userId="79c44207-68a7-42d5-abf4-08866532a717" providerId="ADAL" clId="{413EF35C-9B2C-46AC-B9E5-CD5EDBFB0E34}" dt="2021-04-06T12:23:15.401" v="1144" actId="26606"/>
          <ac:picMkLst>
            <pc:docMk/>
            <pc:sldMk cId="1129004824" sldId="349"/>
            <ac:picMk id="2050" creationId="{0B8449A7-7D2D-49DA-ABCF-6AF7705A9BBE}"/>
          </ac:picMkLst>
        </pc:picChg>
      </pc:sldChg>
      <pc:sldChg chg="addSp delSp modSp add mod">
        <pc:chgData name="Prieto Villar, José M." userId="79c44207-68a7-42d5-abf4-08866532a717" providerId="ADAL" clId="{413EF35C-9B2C-46AC-B9E5-CD5EDBFB0E34}" dt="2021-04-06T13:05:33.688" v="1171"/>
        <pc:sldMkLst>
          <pc:docMk/>
          <pc:sldMk cId="1545880792" sldId="350"/>
        </pc:sldMkLst>
        <pc:spChg chg="add del">
          <ac:chgData name="Prieto Villar, José M." userId="79c44207-68a7-42d5-abf4-08866532a717" providerId="ADAL" clId="{413EF35C-9B2C-46AC-B9E5-CD5EDBFB0E34}" dt="2021-04-06T13:05:33.688" v="1171"/>
          <ac:spMkLst>
            <pc:docMk/>
            <pc:sldMk cId="1545880792" sldId="350"/>
            <ac:spMk id="3" creationId="{DF1A91EC-8DFE-4ED6-88BA-11589E640F67}"/>
          </ac:spMkLst>
        </pc:spChg>
        <pc:spChg chg="mod">
          <ac:chgData name="Prieto Villar, José M." userId="79c44207-68a7-42d5-abf4-08866532a717" providerId="ADAL" clId="{413EF35C-9B2C-46AC-B9E5-CD5EDBFB0E34}" dt="2021-04-06T12:27:50.948" v="1169" actId="20577"/>
          <ac:spMkLst>
            <pc:docMk/>
            <pc:sldMk cId="1545880792" sldId="350"/>
            <ac:spMk id="6" creationId="{A62DADB5-1A7C-2840-8715-E242D56D7C3C}"/>
          </ac:spMkLst>
        </pc:spChg>
        <pc:spChg chg="mod">
          <ac:chgData name="Prieto Villar, José M." userId="79c44207-68a7-42d5-abf4-08866532a717" providerId="ADAL" clId="{413EF35C-9B2C-46AC-B9E5-CD5EDBFB0E34}" dt="2021-04-06T12:26:41.867" v="1168" actId="12"/>
          <ac:spMkLst>
            <pc:docMk/>
            <pc:sldMk cId="1545880792" sldId="350"/>
            <ac:spMk id="12" creationId="{953AD6FF-C05C-4196-A36A-19A6B5A8F856}"/>
          </ac:spMkLst>
        </pc:spChg>
        <pc:picChg chg="del">
          <ac:chgData name="Prieto Villar, José M." userId="79c44207-68a7-42d5-abf4-08866532a717" providerId="ADAL" clId="{413EF35C-9B2C-46AC-B9E5-CD5EDBFB0E34}" dt="2021-04-06T12:25:20.441" v="1151" actId="478"/>
          <ac:picMkLst>
            <pc:docMk/>
            <pc:sldMk cId="1545880792" sldId="350"/>
            <ac:picMk id="2" creationId="{B083246F-F164-4E68-8553-90DD7A6EDB85}"/>
          </ac:picMkLst>
        </pc:picChg>
      </pc:sldChg>
      <pc:sldChg chg="addSp delSp modSp add mod setBg">
        <pc:chgData name="Prieto Villar, José M." userId="79c44207-68a7-42d5-abf4-08866532a717" providerId="ADAL" clId="{413EF35C-9B2C-46AC-B9E5-CD5EDBFB0E34}" dt="2021-04-06T13:06:07.830" v="1177" actId="26606"/>
        <pc:sldMkLst>
          <pc:docMk/>
          <pc:sldMk cId="1308188559" sldId="351"/>
        </pc:sldMkLst>
        <pc:spChg chg="mod">
          <ac:chgData name="Prieto Villar, José M." userId="79c44207-68a7-42d5-abf4-08866532a717" providerId="ADAL" clId="{413EF35C-9B2C-46AC-B9E5-CD5EDBFB0E34}" dt="2021-04-06T13:06:07.830" v="1177" actId="26606"/>
          <ac:spMkLst>
            <pc:docMk/>
            <pc:sldMk cId="1308188559" sldId="351"/>
            <ac:spMk id="6" creationId="{A62DADB5-1A7C-2840-8715-E242D56D7C3C}"/>
          </ac:spMkLst>
        </pc:spChg>
        <pc:spChg chg="add del">
          <ac:chgData name="Prieto Villar, José M." userId="79c44207-68a7-42d5-abf4-08866532a717" providerId="ADAL" clId="{413EF35C-9B2C-46AC-B9E5-CD5EDBFB0E34}" dt="2021-04-06T13:06:07.808" v="1176" actId="26606"/>
          <ac:spMkLst>
            <pc:docMk/>
            <pc:sldMk cId="1308188559" sldId="351"/>
            <ac:spMk id="11" creationId="{C59AB4C8-9178-4F7A-8404-6890510B5917}"/>
          </ac:spMkLst>
        </pc:spChg>
        <pc:spChg chg="del">
          <ac:chgData name="Prieto Villar, José M." userId="79c44207-68a7-42d5-abf4-08866532a717" providerId="ADAL" clId="{413EF35C-9B2C-46AC-B9E5-CD5EDBFB0E34}" dt="2021-04-06T13:05:59.729" v="1173" actId="478"/>
          <ac:spMkLst>
            <pc:docMk/>
            <pc:sldMk cId="1308188559" sldId="351"/>
            <ac:spMk id="12" creationId="{953AD6FF-C05C-4196-A36A-19A6B5A8F856}"/>
          </ac:spMkLst>
        </pc:spChg>
        <pc:spChg chg="add del">
          <ac:chgData name="Prieto Villar, José M." userId="79c44207-68a7-42d5-abf4-08866532a717" providerId="ADAL" clId="{413EF35C-9B2C-46AC-B9E5-CD5EDBFB0E34}" dt="2021-04-06T13:06:07.808" v="1176" actId="26606"/>
          <ac:spMkLst>
            <pc:docMk/>
            <pc:sldMk cId="1308188559" sldId="351"/>
            <ac:spMk id="13" creationId="{4CFDFB37-4BC7-42C6-915D-A6609139BFE7}"/>
          </ac:spMkLst>
        </pc:spChg>
        <pc:spChg chg="add">
          <ac:chgData name="Prieto Villar, José M." userId="79c44207-68a7-42d5-abf4-08866532a717" providerId="ADAL" clId="{413EF35C-9B2C-46AC-B9E5-CD5EDBFB0E34}" dt="2021-04-06T13:06:07.830" v="1177" actId="26606"/>
          <ac:spMkLst>
            <pc:docMk/>
            <pc:sldMk cId="1308188559" sldId="351"/>
            <ac:spMk id="16" creationId="{B538A7B5-B32D-421E-B110-AB5B1A7CC2E8}"/>
          </ac:spMkLst>
        </pc:spChg>
        <pc:spChg chg="add">
          <ac:chgData name="Prieto Villar, José M." userId="79c44207-68a7-42d5-abf4-08866532a717" providerId="ADAL" clId="{413EF35C-9B2C-46AC-B9E5-CD5EDBFB0E34}" dt="2021-04-06T13:06:07.830" v="1177" actId="26606"/>
          <ac:spMkLst>
            <pc:docMk/>
            <pc:sldMk cId="1308188559" sldId="351"/>
            <ac:spMk id="18" creationId="{14D36999-26F8-45E4-AB41-D485D0B0B1C2}"/>
          </ac:spMkLst>
        </pc:spChg>
        <pc:picChg chg="add mod">
          <ac:chgData name="Prieto Villar, José M." userId="79c44207-68a7-42d5-abf4-08866532a717" providerId="ADAL" clId="{413EF35C-9B2C-46AC-B9E5-CD5EDBFB0E34}" dt="2021-04-06T13:06:07.830" v="1177" actId="26606"/>
          <ac:picMkLst>
            <pc:docMk/>
            <pc:sldMk cId="1308188559" sldId="351"/>
            <ac:picMk id="2" creationId="{0261984B-6CBD-4E25-A257-A28ACFB63B3D}"/>
          </ac:picMkLst>
        </pc:picChg>
        <pc:picChg chg="add">
          <ac:chgData name="Prieto Villar, José M." userId="79c44207-68a7-42d5-abf4-08866532a717" providerId="ADAL" clId="{413EF35C-9B2C-46AC-B9E5-CD5EDBFB0E34}" dt="2021-04-06T13:06:07.830" v="1177" actId="26606"/>
          <ac:picMkLst>
            <pc:docMk/>
            <pc:sldMk cId="1308188559" sldId="351"/>
            <ac:picMk id="15" creationId="{30F8DA27-CE91-4AEB-B854-6F06B5485E3B}"/>
          </ac:picMkLst>
        </pc:picChg>
        <pc:picChg chg="add">
          <ac:chgData name="Prieto Villar, José M." userId="79c44207-68a7-42d5-abf4-08866532a717" providerId="ADAL" clId="{413EF35C-9B2C-46AC-B9E5-CD5EDBFB0E34}" dt="2021-04-06T13:06:07.830" v="1177" actId="26606"/>
          <ac:picMkLst>
            <pc:docMk/>
            <pc:sldMk cId="1308188559" sldId="351"/>
            <ac:picMk id="17" creationId="{F7AF4E20-3DDE-4998-96BE-44EE182540FB}"/>
          </ac:picMkLst>
        </pc:picChg>
      </pc:sldChg>
      <pc:sldChg chg="addSp modSp add mod">
        <pc:chgData name="Prieto Villar, José M." userId="79c44207-68a7-42d5-abf4-08866532a717" providerId="ADAL" clId="{413EF35C-9B2C-46AC-B9E5-CD5EDBFB0E34}" dt="2021-04-06T13:07:51.728" v="1353" actId="1076"/>
        <pc:sldMkLst>
          <pc:docMk/>
          <pc:sldMk cId="1268534130" sldId="352"/>
        </pc:sldMkLst>
        <pc:spChg chg="mod">
          <ac:chgData name="Prieto Villar, José M." userId="79c44207-68a7-42d5-abf4-08866532a717" providerId="ADAL" clId="{413EF35C-9B2C-46AC-B9E5-CD5EDBFB0E34}" dt="2021-04-06T13:07:21.934" v="1351" actId="14100"/>
          <ac:spMkLst>
            <pc:docMk/>
            <pc:sldMk cId="1268534130" sldId="352"/>
            <ac:spMk id="12" creationId="{953AD6FF-C05C-4196-A36A-19A6B5A8F856}"/>
          </ac:spMkLst>
        </pc:spChg>
        <pc:picChg chg="add mod">
          <ac:chgData name="Prieto Villar, José M." userId="79c44207-68a7-42d5-abf4-08866532a717" providerId="ADAL" clId="{413EF35C-9B2C-46AC-B9E5-CD5EDBFB0E34}" dt="2021-04-06T13:07:51.728" v="1353" actId="1076"/>
          <ac:picMkLst>
            <pc:docMk/>
            <pc:sldMk cId="1268534130" sldId="352"/>
            <ac:picMk id="2" creationId="{B4A04839-3390-4EB7-8718-390F4ABB25A0}"/>
          </ac:picMkLst>
        </pc:picChg>
      </pc:sldChg>
      <pc:sldChg chg="addSp delSp modSp add mod setBg setClrOvrMap delDesignElem">
        <pc:chgData name="Prieto Villar, José M." userId="79c44207-68a7-42d5-abf4-08866532a717" providerId="ADAL" clId="{413EF35C-9B2C-46AC-B9E5-CD5EDBFB0E34}" dt="2021-04-06T13:09:29.910" v="1360" actId="26606"/>
        <pc:sldMkLst>
          <pc:docMk/>
          <pc:sldMk cId="2406243514" sldId="353"/>
        </pc:sldMkLst>
        <pc:spChg chg="mod ord">
          <ac:chgData name="Prieto Villar, José M." userId="79c44207-68a7-42d5-abf4-08866532a717" providerId="ADAL" clId="{413EF35C-9B2C-46AC-B9E5-CD5EDBFB0E34}" dt="2021-04-06T13:09:29.910" v="1360" actId="26606"/>
          <ac:spMkLst>
            <pc:docMk/>
            <pc:sldMk cId="2406243514" sldId="353"/>
            <ac:spMk id="2" creationId="{370D14D7-7546-48E9-9890-781EFF960ED6}"/>
          </ac:spMkLst>
        </pc:spChg>
        <pc:spChg chg="del">
          <ac:chgData name="Prieto Villar, José M." userId="79c44207-68a7-42d5-abf4-08866532a717" providerId="ADAL" clId="{413EF35C-9B2C-46AC-B9E5-CD5EDBFB0E34}" dt="2021-04-06T13:08:56.405" v="1357"/>
          <ac:spMkLst>
            <pc:docMk/>
            <pc:sldMk cId="2406243514" sldId="353"/>
            <ac:spMk id="71" creationId="{D4771268-CB57-404A-9271-370EB28F6090}"/>
          </ac:spMkLst>
        </pc:spChg>
        <pc:spChg chg="add">
          <ac:chgData name="Prieto Villar, José M." userId="79c44207-68a7-42d5-abf4-08866532a717" providerId="ADAL" clId="{413EF35C-9B2C-46AC-B9E5-CD5EDBFB0E34}" dt="2021-04-06T13:09:29.910" v="1360" actId="26606"/>
          <ac:spMkLst>
            <pc:docMk/>
            <pc:sldMk cId="2406243514" sldId="353"/>
            <ac:spMk id="73" creationId="{AB58EF07-17C2-48CF-ABB0-EEF1F17CB8F0}"/>
          </ac:spMkLst>
        </pc:spChg>
        <pc:spChg chg="add">
          <ac:chgData name="Prieto Villar, José M." userId="79c44207-68a7-42d5-abf4-08866532a717" providerId="ADAL" clId="{413EF35C-9B2C-46AC-B9E5-CD5EDBFB0E34}" dt="2021-04-06T13:09:29.910" v="1360" actId="26606"/>
          <ac:spMkLst>
            <pc:docMk/>
            <pc:sldMk cId="2406243514" sldId="353"/>
            <ac:spMk id="75" creationId="{AF2F604E-43BE-4DC3-B983-E071523364F8}"/>
          </ac:spMkLst>
        </pc:spChg>
        <pc:spChg chg="add">
          <ac:chgData name="Prieto Villar, José M." userId="79c44207-68a7-42d5-abf4-08866532a717" providerId="ADAL" clId="{413EF35C-9B2C-46AC-B9E5-CD5EDBFB0E34}" dt="2021-04-06T13:09:29.910" v="1360" actId="26606"/>
          <ac:spMkLst>
            <pc:docMk/>
            <pc:sldMk cId="2406243514" sldId="353"/>
            <ac:spMk id="77" creationId="{08C9B587-E65E-4B52-B37C-ABEBB6E87928}"/>
          </ac:spMkLst>
        </pc:spChg>
        <pc:spChg chg="add">
          <ac:chgData name="Prieto Villar, José M." userId="79c44207-68a7-42d5-abf4-08866532a717" providerId="ADAL" clId="{413EF35C-9B2C-46AC-B9E5-CD5EDBFB0E34}" dt="2021-04-06T13:09:29.910" v="1360" actId="26606"/>
          <ac:spMkLst>
            <pc:docMk/>
            <pc:sldMk cId="2406243514" sldId="353"/>
            <ac:spMk id="4100" creationId="{0671A8AE-40A1-4631-A6B8-581AFF065482}"/>
          </ac:spMkLst>
        </pc:spChg>
        <pc:picChg chg="del">
          <ac:chgData name="Prieto Villar, José M." userId="79c44207-68a7-42d5-abf4-08866532a717" providerId="ADAL" clId="{413EF35C-9B2C-46AC-B9E5-CD5EDBFB0E34}" dt="2021-04-06T13:09:22.255" v="1358" actId="478"/>
          <ac:picMkLst>
            <pc:docMk/>
            <pc:sldMk cId="2406243514" sldId="353"/>
            <ac:picMk id="1026" creationId="{B1673E81-B463-4CD7-8064-86513C6BA25C}"/>
          </ac:picMkLst>
        </pc:picChg>
        <pc:picChg chg="add mod">
          <ac:chgData name="Prieto Villar, José M." userId="79c44207-68a7-42d5-abf4-08866532a717" providerId="ADAL" clId="{413EF35C-9B2C-46AC-B9E5-CD5EDBFB0E34}" dt="2021-04-06T13:09:29.910" v="1360" actId="26606"/>
          <ac:picMkLst>
            <pc:docMk/>
            <pc:sldMk cId="2406243514" sldId="353"/>
            <ac:picMk id="4098" creationId="{F020FB5F-15FC-4DAE-9F41-80583F20CF7D}"/>
          </ac:picMkLst>
        </pc:picChg>
      </pc:sldChg>
      <pc:sldChg chg="add del">
        <pc:chgData name="Prieto Villar, José M." userId="79c44207-68a7-42d5-abf4-08866532a717" providerId="ADAL" clId="{413EF35C-9B2C-46AC-B9E5-CD5EDBFB0E34}" dt="2021-04-06T13:08:52.386" v="1355"/>
        <pc:sldMkLst>
          <pc:docMk/>
          <pc:sldMk cId="3752289975" sldId="353"/>
        </pc:sldMkLst>
      </pc:sldChg>
      <pc:sldChg chg="addSp delSp modSp add mod setBg setClrOvrMap">
        <pc:chgData name="Prieto Villar, José M." userId="79c44207-68a7-42d5-abf4-08866532a717" providerId="ADAL" clId="{413EF35C-9B2C-46AC-B9E5-CD5EDBFB0E34}" dt="2021-04-06T13:20:18.956" v="1372" actId="123"/>
        <pc:sldMkLst>
          <pc:docMk/>
          <pc:sldMk cId="2734820189" sldId="354"/>
        </pc:sldMkLst>
        <pc:spChg chg="mod">
          <ac:chgData name="Prieto Villar, José M." userId="79c44207-68a7-42d5-abf4-08866532a717" providerId="ADAL" clId="{413EF35C-9B2C-46AC-B9E5-CD5EDBFB0E34}" dt="2021-04-06T13:20:13.284" v="1369" actId="26606"/>
          <ac:spMkLst>
            <pc:docMk/>
            <pc:sldMk cId="2734820189" sldId="354"/>
            <ac:spMk id="6" creationId="{A62DADB5-1A7C-2840-8715-E242D56D7C3C}"/>
          </ac:spMkLst>
        </pc:spChg>
        <pc:spChg chg="mod">
          <ac:chgData name="Prieto Villar, José M." userId="79c44207-68a7-42d5-abf4-08866532a717" providerId="ADAL" clId="{413EF35C-9B2C-46AC-B9E5-CD5EDBFB0E34}" dt="2021-04-06T13:20:18.956" v="1372" actId="123"/>
          <ac:spMkLst>
            <pc:docMk/>
            <pc:sldMk cId="2734820189" sldId="354"/>
            <ac:spMk id="12" creationId="{953AD6FF-C05C-4196-A36A-19A6B5A8F856}"/>
          </ac:spMkLst>
        </pc:spChg>
        <pc:spChg chg="add">
          <ac:chgData name="Prieto Villar, José M." userId="79c44207-68a7-42d5-abf4-08866532a717" providerId="ADAL" clId="{413EF35C-9B2C-46AC-B9E5-CD5EDBFB0E34}" dt="2021-04-06T13:20:13.284" v="1369" actId="26606"/>
          <ac:spMkLst>
            <pc:docMk/>
            <pc:sldMk cId="2734820189" sldId="354"/>
            <ac:spMk id="71" creationId="{CF62D2A7-8207-488C-9F46-316BA81A16C8}"/>
          </ac:spMkLst>
        </pc:spChg>
        <pc:picChg chg="del">
          <ac:chgData name="Prieto Villar, José M." userId="79c44207-68a7-42d5-abf4-08866532a717" providerId="ADAL" clId="{413EF35C-9B2C-46AC-B9E5-CD5EDBFB0E34}" dt="2021-04-06T13:19:34.162" v="1367" actId="478"/>
          <ac:picMkLst>
            <pc:docMk/>
            <pc:sldMk cId="2734820189" sldId="354"/>
            <ac:picMk id="2" creationId="{B4A04839-3390-4EB7-8718-390F4ABB25A0}"/>
          </ac:picMkLst>
        </pc:picChg>
        <pc:picChg chg="add mod">
          <ac:chgData name="Prieto Villar, José M." userId="79c44207-68a7-42d5-abf4-08866532a717" providerId="ADAL" clId="{413EF35C-9B2C-46AC-B9E5-CD5EDBFB0E34}" dt="2021-04-06T13:20:13.284" v="1369" actId="26606"/>
          <ac:picMkLst>
            <pc:docMk/>
            <pc:sldMk cId="2734820189" sldId="354"/>
            <ac:picMk id="7170" creationId="{B7EBEEE7-DFC7-45A6-B134-3F4F22EAC883}"/>
          </ac:picMkLst>
        </pc:picChg>
      </pc:sldChg>
      <pc:sldChg chg="addSp modSp add mod setBg">
        <pc:chgData name="Prieto Villar, José M." userId="79c44207-68a7-42d5-abf4-08866532a717" providerId="ADAL" clId="{413EF35C-9B2C-46AC-B9E5-CD5EDBFB0E34}" dt="2021-04-06T21:57:07.308" v="1439" actId="123"/>
        <pc:sldMkLst>
          <pc:docMk/>
          <pc:sldMk cId="1335725351" sldId="355"/>
        </pc:sldMkLst>
        <pc:spChg chg="mod">
          <ac:chgData name="Prieto Villar, José M." userId="79c44207-68a7-42d5-abf4-08866532a717" providerId="ADAL" clId="{413EF35C-9B2C-46AC-B9E5-CD5EDBFB0E34}" dt="2021-04-06T21:56:56.947" v="1436" actId="26606"/>
          <ac:spMkLst>
            <pc:docMk/>
            <pc:sldMk cId="1335725351" sldId="355"/>
            <ac:spMk id="6" creationId="{A62DADB5-1A7C-2840-8715-E242D56D7C3C}"/>
          </ac:spMkLst>
        </pc:spChg>
        <pc:spChg chg="mod">
          <ac:chgData name="Prieto Villar, José M." userId="79c44207-68a7-42d5-abf4-08866532a717" providerId="ADAL" clId="{413EF35C-9B2C-46AC-B9E5-CD5EDBFB0E34}" dt="2021-04-06T21:57:07.308" v="1439" actId="123"/>
          <ac:spMkLst>
            <pc:docMk/>
            <pc:sldMk cId="1335725351" sldId="355"/>
            <ac:spMk id="12" creationId="{953AD6FF-C05C-4196-A36A-19A6B5A8F856}"/>
          </ac:spMkLst>
        </pc:spChg>
        <pc:picChg chg="add mod">
          <ac:chgData name="Prieto Villar, José M." userId="79c44207-68a7-42d5-abf4-08866532a717" providerId="ADAL" clId="{413EF35C-9B2C-46AC-B9E5-CD5EDBFB0E34}" dt="2021-04-06T21:56:56.947" v="1436" actId="26606"/>
          <ac:picMkLst>
            <pc:docMk/>
            <pc:sldMk cId="1335725351" sldId="355"/>
            <ac:picMk id="10242" creationId="{C3CB885E-BD15-4229-A2FE-8CBB12437614}"/>
          </ac:picMkLst>
        </pc:picChg>
        <pc:cxnChg chg="add">
          <ac:chgData name="Prieto Villar, José M." userId="79c44207-68a7-42d5-abf4-08866532a717" providerId="ADAL" clId="{413EF35C-9B2C-46AC-B9E5-CD5EDBFB0E34}" dt="2021-04-06T21:56:56.947" v="1436" actId="26606"/>
          <ac:cxnSpMkLst>
            <pc:docMk/>
            <pc:sldMk cId="1335725351" sldId="355"/>
            <ac:cxnSpMk id="71" creationId="{A7F400EE-A8A5-48AF-B4D6-291B52C6F0B0}"/>
          </ac:cxnSpMkLst>
        </pc:cxnChg>
      </pc:sldChg>
      <pc:sldChg chg="delSp modSp add del mod setBg delDesignElem">
        <pc:chgData name="Prieto Villar, José M." userId="79c44207-68a7-42d5-abf4-08866532a717" providerId="ADAL" clId="{413EF35C-9B2C-46AC-B9E5-CD5EDBFB0E34}" dt="2021-04-06T13:22:33.510" v="1381" actId="47"/>
        <pc:sldMkLst>
          <pc:docMk/>
          <pc:sldMk cId="3509217554" sldId="356"/>
        </pc:sldMkLst>
        <pc:spChg chg="mod">
          <ac:chgData name="Prieto Villar, José M." userId="79c44207-68a7-42d5-abf4-08866532a717" providerId="ADAL" clId="{413EF35C-9B2C-46AC-B9E5-CD5EDBFB0E34}" dt="2021-04-06T13:22:12.439" v="1378" actId="6549"/>
          <ac:spMkLst>
            <pc:docMk/>
            <pc:sldMk cId="3509217554" sldId="356"/>
            <ac:spMk id="12" creationId="{953AD6FF-C05C-4196-A36A-19A6B5A8F856}"/>
          </ac:spMkLst>
        </pc:spChg>
        <pc:spChg chg="del">
          <ac:chgData name="Prieto Villar, José M." userId="79c44207-68a7-42d5-abf4-08866532a717" providerId="ADAL" clId="{413EF35C-9B2C-46AC-B9E5-CD5EDBFB0E34}" dt="2021-04-06T13:21:37.729" v="1375"/>
          <ac:spMkLst>
            <pc:docMk/>
            <pc:sldMk cId="3509217554" sldId="356"/>
            <ac:spMk id="71" creationId="{CF62D2A7-8207-488C-9F46-316BA81A16C8}"/>
          </ac:spMkLst>
        </pc:spChg>
        <pc:picChg chg="del">
          <ac:chgData name="Prieto Villar, José M." userId="79c44207-68a7-42d5-abf4-08866532a717" providerId="ADAL" clId="{413EF35C-9B2C-46AC-B9E5-CD5EDBFB0E34}" dt="2021-04-06T13:22:21.961" v="1379" actId="478"/>
          <ac:picMkLst>
            <pc:docMk/>
            <pc:sldMk cId="3509217554" sldId="356"/>
            <ac:picMk id="7170" creationId="{B7EBEEE7-DFC7-45A6-B134-3F4F22EAC883}"/>
          </ac:picMkLst>
        </pc:picChg>
      </pc:sldChg>
      <pc:sldChg chg="addSp delSp modSp add mod">
        <pc:chgData name="Prieto Villar, José M." userId="79c44207-68a7-42d5-abf4-08866532a717" providerId="ADAL" clId="{413EF35C-9B2C-46AC-B9E5-CD5EDBFB0E34}" dt="2021-04-06T13:28:12.480" v="1409" actId="1076"/>
        <pc:sldMkLst>
          <pc:docMk/>
          <pc:sldMk cId="3710701896" sldId="357"/>
        </pc:sldMkLst>
        <pc:spChg chg="mod">
          <ac:chgData name="Prieto Villar, José M." userId="79c44207-68a7-42d5-abf4-08866532a717" providerId="ADAL" clId="{413EF35C-9B2C-46AC-B9E5-CD5EDBFB0E34}" dt="2021-04-06T13:23:24.499" v="1388" actId="14100"/>
          <ac:spMkLst>
            <pc:docMk/>
            <pc:sldMk cId="3710701896" sldId="357"/>
            <ac:spMk id="12" creationId="{953AD6FF-C05C-4196-A36A-19A6B5A8F856}"/>
          </ac:spMkLst>
        </pc:spChg>
        <pc:picChg chg="del">
          <ac:chgData name="Prieto Villar, José M." userId="79c44207-68a7-42d5-abf4-08866532a717" providerId="ADAL" clId="{413EF35C-9B2C-46AC-B9E5-CD5EDBFB0E34}" dt="2021-04-06T13:23:13.433" v="1385" actId="478"/>
          <ac:picMkLst>
            <pc:docMk/>
            <pc:sldMk cId="3710701896" sldId="357"/>
            <ac:picMk id="2" creationId="{B4A04839-3390-4EB7-8718-390F4ABB25A0}"/>
          </ac:picMkLst>
        </pc:picChg>
        <pc:picChg chg="add mod">
          <ac:chgData name="Prieto Villar, José M." userId="79c44207-68a7-42d5-abf4-08866532a717" providerId="ADAL" clId="{413EF35C-9B2C-46AC-B9E5-CD5EDBFB0E34}" dt="2021-04-06T13:28:04.646" v="1407" actId="1076"/>
          <ac:picMkLst>
            <pc:docMk/>
            <pc:sldMk cId="3710701896" sldId="357"/>
            <ac:picMk id="3" creationId="{A5319E71-0F5B-4622-B54A-EBBF8095D97E}"/>
          </ac:picMkLst>
        </pc:picChg>
        <pc:picChg chg="add mod">
          <ac:chgData name="Prieto Villar, José M." userId="79c44207-68a7-42d5-abf4-08866532a717" providerId="ADAL" clId="{413EF35C-9B2C-46AC-B9E5-CD5EDBFB0E34}" dt="2021-04-06T13:27:59.277" v="1405" actId="1076"/>
          <ac:picMkLst>
            <pc:docMk/>
            <pc:sldMk cId="3710701896" sldId="357"/>
            <ac:picMk id="4" creationId="{85F9588B-90F0-4C6B-B9A3-916C9C796751}"/>
          </ac:picMkLst>
        </pc:picChg>
        <pc:picChg chg="add del mod">
          <ac:chgData name="Prieto Villar, José M." userId="79c44207-68a7-42d5-abf4-08866532a717" providerId="ADAL" clId="{413EF35C-9B2C-46AC-B9E5-CD5EDBFB0E34}" dt="2021-04-06T13:23:30.100" v="1390"/>
          <ac:picMkLst>
            <pc:docMk/>
            <pc:sldMk cId="3710701896" sldId="357"/>
            <ac:picMk id="5" creationId="{80ED5262-2E1B-4484-993F-6FD6DD7989FB}"/>
          </ac:picMkLst>
        </pc:picChg>
        <pc:picChg chg="add mod">
          <ac:chgData name="Prieto Villar, José M." userId="79c44207-68a7-42d5-abf4-08866532a717" providerId="ADAL" clId="{413EF35C-9B2C-46AC-B9E5-CD5EDBFB0E34}" dt="2021-04-06T13:28:07.110" v="1408" actId="1076"/>
          <ac:picMkLst>
            <pc:docMk/>
            <pc:sldMk cId="3710701896" sldId="357"/>
            <ac:picMk id="8194" creationId="{23C80E0A-62A5-44CC-8150-9EAC999CF9B8}"/>
          </ac:picMkLst>
        </pc:picChg>
        <pc:picChg chg="add mod">
          <ac:chgData name="Prieto Villar, José M." userId="79c44207-68a7-42d5-abf4-08866532a717" providerId="ADAL" clId="{413EF35C-9B2C-46AC-B9E5-CD5EDBFB0E34}" dt="2021-04-06T13:28:12.480" v="1409" actId="1076"/>
          <ac:picMkLst>
            <pc:docMk/>
            <pc:sldMk cId="3710701896" sldId="357"/>
            <ac:picMk id="8196" creationId="{ADC6EE48-7FF1-4F5F-B10F-1CD285077BB8}"/>
          </ac:picMkLst>
        </pc:picChg>
      </pc:sldChg>
      <pc:sldChg chg="addSp delSp modSp add del mod">
        <pc:chgData name="Prieto Villar, José M." userId="79c44207-68a7-42d5-abf4-08866532a717" providerId="ADAL" clId="{413EF35C-9B2C-46AC-B9E5-CD5EDBFB0E34}" dt="2021-04-06T22:04:25.572" v="2017" actId="47"/>
        <pc:sldMkLst>
          <pc:docMk/>
          <pc:sldMk cId="1686400327" sldId="358"/>
        </pc:sldMkLst>
        <pc:spChg chg="mod">
          <ac:chgData name="Prieto Villar, José M." userId="79c44207-68a7-42d5-abf4-08866532a717" providerId="ADAL" clId="{413EF35C-9B2C-46AC-B9E5-CD5EDBFB0E34}" dt="2021-04-06T21:57:43.678" v="1444"/>
          <ac:spMkLst>
            <pc:docMk/>
            <pc:sldMk cId="1686400327" sldId="358"/>
            <ac:spMk id="6" creationId="{A62DADB5-1A7C-2840-8715-E242D56D7C3C}"/>
          </ac:spMkLst>
        </pc:spChg>
        <pc:spChg chg="mod">
          <ac:chgData name="Prieto Villar, José M." userId="79c44207-68a7-42d5-abf4-08866532a717" providerId="ADAL" clId="{413EF35C-9B2C-46AC-B9E5-CD5EDBFB0E34}" dt="2021-04-06T22:03:55.532" v="2001" actId="21"/>
          <ac:spMkLst>
            <pc:docMk/>
            <pc:sldMk cId="1686400327" sldId="358"/>
            <ac:spMk id="12" creationId="{953AD6FF-C05C-4196-A36A-19A6B5A8F856}"/>
          </ac:spMkLst>
        </pc:spChg>
        <pc:picChg chg="del">
          <ac:chgData name="Prieto Villar, José M." userId="79c44207-68a7-42d5-abf4-08866532a717" providerId="ADAL" clId="{413EF35C-9B2C-46AC-B9E5-CD5EDBFB0E34}" dt="2021-04-06T21:59:03.466" v="1822" actId="478"/>
          <ac:picMkLst>
            <pc:docMk/>
            <pc:sldMk cId="1686400327" sldId="358"/>
            <ac:picMk id="2" creationId="{B4A04839-3390-4EB7-8718-390F4ABB25A0}"/>
          </ac:picMkLst>
        </pc:picChg>
        <pc:picChg chg="add mod">
          <ac:chgData name="Prieto Villar, José M." userId="79c44207-68a7-42d5-abf4-08866532a717" providerId="ADAL" clId="{413EF35C-9B2C-46AC-B9E5-CD5EDBFB0E34}" dt="2021-04-06T22:01:11.270" v="1912" actId="1076"/>
          <ac:picMkLst>
            <pc:docMk/>
            <pc:sldMk cId="1686400327" sldId="358"/>
            <ac:picMk id="5" creationId="{57795946-D858-4A9D-9864-DE83FD2A5511}"/>
          </ac:picMkLst>
        </pc:picChg>
      </pc:sldChg>
      <pc:sldChg chg="delSp add del setBg delDesignElem">
        <pc:chgData name="Prieto Villar, José M." userId="79c44207-68a7-42d5-abf4-08866532a717" providerId="ADAL" clId="{413EF35C-9B2C-46AC-B9E5-CD5EDBFB0E34}" dt="2021-04-06T21:57:30.940" v="1442" actId="47"/>
        <pc:sldMkLst>
          <pc:docMk/>
          <pc:sldMk cId="2012483741" sldId="358"/>
        </pc:sldMkLst>
        <pc:cxnChg chg="del">
          <ac:chgData name="Prieto Villar, José M." userId="79c44207-68a7-42d5-abf4-08866532a717" providerId="ADAL" clId="{413EF35C-9B2C-46AC-B9E5-CD5EDBFB0E34}" dt="2021-04-06T21:57:27.885" v="1441"/>
          <ac:cxnSpMkLst>
            <pc:docMk/>
            <pc:sldMk cId="2012483741" sldId="358"/>
            <ac:cxnSpMk id="71" creationId="{A7F400EE-A8A5-48AF-B4D6-291B52C6F0B0}"/>
          </ac:cxnSpMkLst>
        </pc:cxnChg>
      </pc:sldChg>
      <pc:sldChg chg="addSp delSp modSp add mod">
        <pc:chgData name="Prieto Villar, José M." userId="79c44207-68a7-42d5-abf4-08866532a717" providerId="ADAL" clId="{413EF35C-9B2C-46AC-B9E5-CD5EDBFB0E34}" dt="2021-04-06T22:08:15.390" v="2040" actId="1076"/>
        <pc:sldMkLst>
          <pc:docMk/>
          <pc:sldMk cId="4290369004" sldId="359"/>
        </pc:sldMkLst>
        <pc:spChg chg="mod">
          <ac:chgData name="Prieto Villar, José M." userId="79c44207-68a7-42d5-abf4-08866532a717" providerId="ADAL" clId="{413EF35C-9B2C-46AC-B9E5-CD5EDBFB0E34}" dt="2021-04-06T22:08:11.917" v="2039" actId="6549"/>
          <ac:spMkLst>
            <pc:docMk/>
            <pc:sldMk cId="4290369004" sldId="359"/>
            <ac:spMk id="12" creationId="{953AD6FF-C05C-4196-A36A-19A6B5A8F856}"/>
          </ac:spMkLst>
        </pc:spChg>
        <pc:picChg chg="add del">
          <ac:chgData name="Prieto Villar, José M." userId="79c44207-68a7-42d5-abf4-08866532a717" providerId="ADAL" clId="{413EF35C-9B2C-46AC-B9E5-CD5EDBFB0E34}" dt="2021-04-06T22:00:46.345" v="1899"/>
          <ac:picMkLst>
            <pc:docMk/>
            <pc:sldMk cId="4290369004" sldId="359"/>
            <ac:picMk id="2" creationId="{A40070B2-2108-441A-94DB-321657380859}"/>
          </ac:picMkLst>
        </pc:picChg>
        <pc:picChg chg="add del mod">
          <ac:chgData name="Prieto Villar, José M." userId="79c44207-68a7-42d5-abf4-08866532a717" providerId="ADAL" clId="{413EF35C-9B2C-46AC-B9E5-CD5EDBFB0E34}" dt="2021-04-06T22:01:45.327" v="1988" actId="478"/>
          <ac:picMkLst>
            <pc:docMk/>
            <pc:sldMk cId="4290369004" sldId="359"/>
            <ac:picMk id="3" creationId="{0CC246DA-C3D5-4BF6-9213-B818E6A6D299}"/>
          </ac:picMkLst>
        </pc:picChg>
        <pc:picChg chg="add del mod">
          <ac:chgData name="Prieto Villar, José M." userId="79c44207-68a7-42d5-abf4-08866532a717" providerId="ADAL" clId="{413EF35C-9B2C-46AC-B9E5-CD5EDBFB0E34}" dt="2021-04-06T22:07:20.011" v="2025" actId="478"/>
          <ac:picMkLst>
            <pc:docMk/>
            <pc:sldMk cId="4290369004" sldId="359"/>
            <ac:picMk id="4" creationId="{22BF899D-CC85-466C-8F68-68940CADE81C}"/>
          </ac:picMkLst>
        </pc:picChg>
        <pc:picChg chg="add mod">
          <ac:chgData name="Prieto Villar, José M." userId="79c44207-68a7-42d5-abf4-08866532a717" providerId="ADAL" clId="{413EF35C-9B2C-46AC-B9E5-CD5EDBFB0E34}" dt="2021-04-06T22:08:15.390" v="2040" actId="1076"/>
          <ac:picMkLst>
            <pc:docMk/>
            <pc:sldMk cId="4290369004" sldId="359"/>
            <ac:picMk id="5" creationId="{90B2177D-62D7-4E99-97AD-DED69C684CF7}"/>
          </ac:picMkLst>
        </pc:picChg>
        <pc:picChg chg="add del mod">
          <ac:chgData name="Prieto Villar, José M." userId="79c44207-68a7-42d5-abf4-08866532a717" providerId="ADAL" clId="{413EF35C-9B2C-46AC-B9E5-CD5EDBFB0E34}" dt="2021-04-06T22:06:22.490" v="2020" actId="478"/>
          <ac:picMkLst>
            <pc:docMk/>
            <pc:sldMk cId="4290369004" sldId="359"/>
            <ac:picMk id="7" creationId="{18F37E0C-1999-4A7F-9E00-1692A535C610}"/>
          </ac:picMkLst>
        </pc:picChg>
      </pc:sldChg>
      <pc:sldChg chg="modSp add del">
        <pc:chgData name="Prieto Villar, José M." userId="79c44207-68a7-42d5-abf4-08866532a717" providerId="ADAL" clId="{413EF35C-9B2C-46AC-B9E5-CD5EDBFB0E34}" dt="2021-04-06T22:09:21.558" v="2041" actId="47"/>
        <pc:sldMkLst>
          <pc:docMk/>
          <pc:sldMk cId="1785798844" sldId="360"/>
        </pc:sldMkLst>
        <pc:spChg chg="mod">
          <ac:chgData name="Prieto Villar, José M." userId="79c44207-68a7-42d5-abf4-08866532a717" providerId="ADAL" clId="{413EF35C-9B2C-46AC-B9E5-CD5EDBFB0E34}" dt="2021-04-06T22:04:46.722" v="2019"/>
          <ac:spMkLst>
            <pc:docMk/>
            <pc:sldMk cId="1785798844" sldId="360"/>
            <ac:spMk id="6" creationId="{A62DADB5-1A7C-2840-8715-E242D56D7C3C}"/>
          </ac:spMkLst>
        </pc:spChg>
      </pc:sldChg>
      <pc:sldChg chg="addSp delSp modSp add mod setBg delDesignElem">
        <pc:chgData name="Prieto Villar, José M." userId="79c44207-68a7-42d5-abf4-08866532a717" providerId="ADAL" clId="{413EF35C-9B2C-46AC-B9E5-CD5EDBFB0E34}" dt="2021-04-06T22:10:07.979" v="2050" actId="14100"/>
        <pc:sldMkLst>
          <pc:docMk/>
          <pc:sldMk cId="2591762504" sldId="360"/>
        </pc:sldMkLst>
        <pc:spChg chg="mod">
          <ac:chgData name="Prieto Villar, José M." userId="79c44207-68a7-42d5-abf4-08866532a717" providerId="ADAL" clId="{413EF35C-9B2C-46AC-B9E5-CD5EDBFB0E34}" dt="2021-04-06T22:10:07.979" v="2050" actId="14100"/>
          <ac:spMkLst>
            <pc:docMk/>
            <pc:sldMk cId="2591762504" sldId="360"/>
            <ac:spMk id="2" creationId="{370D14D7-7546-48E9-9890-781EFF960ED6}"/>
          </ac:spMkLst>
        </pc:spChg>
        <pc:spChg chg="add">
          <ac:chgData name="Prieto Villar, José M." userId="79c44207-68a7-42d5-abf4-08866532a717" providerId="ADAL" clId="{413EF35C-9B2C-46AC-B9E5-CD5EDBFB0E34}" dt="2021-04-06T22:09:58.797" v="2046" actId="26606"/>
          <ac:spMkLst>
            <pc:docMk/>
            <pc:sldMk cId="2591762504" sldId="360"/>
            <ac:spMk id="71" creationId="{6753252F-4873-4F63-801D-CC719279A7D5}"/>
          </ac:spMkLst>
        </pc:spChg>
        <pc:spChg chg="del">
          <ac:chgData name="Prieto Villar, José M." userId="79c44207-68a7-42d5-abf4-08866532a717" providerId="ADAL" clId="{413EF35C-9B2C-46AC-B9E5-CD5EDBFB0E34}" dt="2021-04-06T22:09:26.879" v="2043"/>
          <ac:spMkLst>
            <pc:docMk/>
            <pc:sldMk cId="2591762504" sldId="360"/>
            <ac:spMk id="73" creationId="{AB58EF07-17C2-48CF-ABB0-EEF1F17CB8F0}"/>
          </ac:spMkLst>
        </pc:spChg>
        <pc:spChg chg="del">
          <ac:chgData name="Prieto Villar, José M." userId="79c44207-68a7-42d5-abf4-08866532a717" providerId="ADAL" clId="{413EF35C-9B2C-46AC-B9E5-CD5EDBFB0E34}" dt="2021-04-06T22:09:26.879" v="2043"/>
          <ac:spMkLst>
            <pc:docMk/>
            <pc:sldMk cId="2591762504" sldId="360"/>
            <ac:spMk id="75" creationId="{AF2F604E-43BE-4DC3-B983-E071523364F8}"/>
          </ac:spMkLst>
        </pc:spChg>
        <pc:spChg chg="del">
          <ac:chgData name="Prieto Villar, José M." userId="79c44207-68a7-42d5-abf4-08866532a717" providerId="ADAL" clId="{413EF35C-9B2C-46AC-B9E5-CD5EDBFB0E34}" dt="2021-04-06T22:09:26.879" v="2043"/>
          <ac:spMkLst>
            <pc:docMk/>
            <pc:sldMk cId="2591762504" sldId="360"/>
            <ac:spMk id="77" creationId="{08C9B587-E65E-4B52-B37C-ABEBB6E87928}"/>
          </ac:spMkLst>
        </pc:spChg>
        <pc:spChg chg="del">
          <ac:chgData name="Prieto Villar, José M." userId="79c44207-68a7-42d5-abf4-08866532a717" providerId="ADAL" clId="{413EF35C-9B2C-46AC-B9E5-CD5EDBFB0E34}" dt="2021-04-06T22:09:26.879" v="2043"/>
          <ac:spMkLst>
            <pc:docMk/>
            <pc:sldMk cId="2591762504" sldId="360"/>
            <ac:spMk id="4100" creationId="{0671A8AE-40A1-4631-A6B8-581AFF065482}"/>
          </ac:spMkLst>
        </pc:spChg>
        <pc:spChg chg="add">
          <ac:chgData name="Prieto Villar, José M." userId="79c44207-68a7-42d5-abf4-08866532a717" providerId="ADAL" clId="{413EF35C-9B2C-46AC-B9E5-CD5EDBFB0E34}" dt="2021-04-06T22:09:58.797" v="2046" actId="26606"/>
          <ac:spMkLst>
            <pc:docMk/>
            <pc:sldMk cId="2591762504" sldId="360"/>
            <ac:spMk id="11268" creationId="{047C8CCB-F95D-4249-92DD-651249D3535A}"/>
          </ac:spMkLst>
        </pc:spChg>
        <pc:picChg chg="del">
          <ac:chgData name="Prieto Villar, José M." userId="79c44207-68a7-42d5-abf4-08866532a717" providerId="ADAL" clId="{413EF35C-9B2C-46AC-B9E5-CD5EDBFB0E34}" dt="2021-04-06T22:09:54.472" v="2044" actId="478"/>
          <ac:picMkLst>
            <pc:docMk/>
            <pc:sldMk cId="2591762504" sldId="360"/>
            <ac:picMk id="4098" creationId="{F020FB5F-15FC-4DAE-9F41-80583F20CF7D}"/>
          </ac:picMkLst>
        </pc:picChg>
        <pc:picChg chg="add mod">
          <ac:chgData name="Prieto Villar, José M." userId="79c44207-68a7-42d5-abf4-08866532a717" providerId="ADAL" clId="{413EF35C-9B2C-46AC-B9E5-CD5EDBFB0E34}" dt="2021-04-06T22:09:58.797" v="2046" actId="26606"/>
          <ac:picMkLst>
            <pc:docMk/>
            <pc:sldMk cId="2591762504" sldId="360"/>
            <ac:picMk id="11266" creationId="{8706236E-7635-4C39-9062-B30403042C1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raphik" panose="020B050303020206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raphik" panose="020B0503030202060203" pitchFamily="34" charset="0"/>
              </a:defRPr>
            </a:lvl1pPr>
          </a:lstStyle>
          <a:p>
            <a:fld id="{1DE7078C-3525-4C9B-BF62-C9FD13B9A875}" type="datetimeFigureOut">
              <a:rPr lang="en-US" smtClean="0"/>
              <a:pPr/>
              <a:t>4/6/2021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raphik" panose="020B050303020206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raphik" panose="020B0503030202060203" pitchFamily="34" charset="0"/>
              </a:defRPr>
            </a:lvl1pPr>
          </a:lstStyle>
          <a:p>
            <a:fld id="{436E8A87-18DA-4CCE-A8C2-BDBC489258C6}" type="slidenum">
              <a:rPr lang="en-US" smtClean="0"/>
              <a:pPr/>
              <a:t>‹#›</a:t>
            </a:fld>
            <a:endParaRPr lang="en-US" dirty="0"/>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raphik" panose="020B0503030202060203" pitchFamily="34" charset="0"/>
        <a:ea typeface="+mn-ea"/>
        <a:cs typeface="+mn-cs"/>
      </a:defRPr>
    </a:lvl1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pic>
        <p:nvPicPr>
          <p:cNvPr id="5" name="Picture 4" descr="A picture containing card, drawing, crosswalk, table&#10;&#10;Description automatically generated">
            <a:extLst>
              <a:ext uri="{FF2B5EF4-FFF2-40B4-BE49-F238E27FC236}">
                <a16:creationId xmlns:a16="http://schemas.microsoft.com/office/drawing/2014/main" id="{89528D09-D9F4-47CA-BBA9-7AF13078DFF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6" name="Date Placeholder 10">
            <a:extLst>
              <a:ext uri="{FF2B5EF4-FFF2-40B4-BE49-F238E27FC236}">
                <a16:creationId xmlns:a16="http://schemas.microsoft.com/office/drawing/2014/main" id="{7B13834E-8AC2-48C5-8DD7-FE0809585ADD}"/>
              </a:ext>
            </a:extLst>
          </p:cNvPr>
          <p:cNvSpPr txBox="1">
            <a:spLocks/>
          </p:cNvSpPr>
          <p:nvPr userDrawn="1"/>
        </p:nvSpPr>
        <p:spPr>
          <a:xfrm>
            <a:off x="4544992" y="622493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Advanced Technology Center</a:t>
            </a:r>
          </a:p>
        </p:txBody>
      </p:sp>
    </p:spTree>
    <p:extLst>
      <p:ext uri="{BB962C8B-B14F-4D97-AF65-F5344CB8AC3E}">
        <p14:creationId xmlns:p14="http://schemas.microsoft.com/office/powerpoint/2010/main" val="26714558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GTS">
    <p:bg>
      <p:bgPr>
        <a:solidFill>
          <a:schemeClr val="accent3"/>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201D5A-B05B-463A-A39A-D6351436BF33}"/>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Tuesday, April 6,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pic>
        <p:nvPicPr>
          <p:cNvPr id="7" name="Picture 6" descr="A picture containing card, drawing, crosswalk, table&#10;&#10;Description automatically generated">
            <a:extLst>
              <a:ext uri="{FF2B5EF4-FFF2-40B4-BE49-F238E27FC236}">
                <a16:creationId xmlns:a16="http://schemas.microsoft.com/office/drawing/2014/main" id="{DF3CEA6A-1953-4DD5-B664-EEDED901A65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5601656"/>
            <a:ext cx="670786" cy="710244"/>
          </a:xfrm>
          <a:prstGeom prst="rect">
            <a:avLst/>
          </a:prstGeom>
        </p:spPr>
      </p:pic>
      <p:sp>
        <p:nvSpPr>
          <p:cNvPr id="9" name="Date Placeholder 10">
            <a:extLst>
              <a:ext uri="{FF2B5EF4-FFF2-40B4-BE49-F238E27FC236}">
                <a16:creationId xmlns:a16="http://schemas.microsoft.com/office/drawing/2014/main" id="{0AA73BB1-B10C-4495-AC10-01FDD5B3AA3D}"/>
              </a:ext>
            </a:extLst>
          </p:cNvPr>
          <p:cNvSpPr txBox="1">
            <a:spLocks/>
          </p:cNvSpPr>
          <p:nvPr userDrawn="1"/>
        </p:nvSpPr>
        <p:spPr>
          <a:xfrm>
            <a:off x="8708985"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25221076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chemeClr val="accent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345ECE-0A07-4C4B-9368-0CE4479DD27C}"/>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Tuesday, April 6,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001" y="5813885"/>
            <a:ext cx="1884233" cy="498015"/>
          </a:xfrm>
          <a:prstGeom prst="rect">
            <a:avLst/>
          </a:prstGeom>
        </p:spPr>
      </p:pic>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9" name="Date Placeholder 10">
            <a:extLst>
              <a:ext uri="{FF2B5EF4-FFF2-40B4-BE49-F238E27FC236}">
                <a16:creationId xmlns:a16="http://schemas.microsoft.com/office/drawing/2014/main" id="{5C26002C-EFAF-4AD3-8B9F-AF1B6FE43BE0}"/>
              </a:ext>
            </a:extLst>
          </p:cNvPr>
          <p:cNvSpPr txBox="1">
            <a:spLocks/>
          </p:cNvSpPr>
          <p:nvPr userDrawn="1"/>
        </p:nvSpPr>
        <p:spPr>
          <a:xfrm>
            <a:off x="8708984"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4897091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GTS">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9C8654-2CC9-F541-A924-257D0187B5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89" y="0"/>
            <a:ext cx="12210089" cy="6858000"/>
          </a:xfrm>
          <a:prstGeom prst="rect">
            <a:avLst/>
          </a:prstGeom>
        </p:spPr>
      </p:pic>
      <p:sp>
        <p:nvSpPr>
          <p:cNvPr id="5" name="Rectangle 4">
            <a:extLst>
              <a:ext uri="{FF2B5EF4-FFF2-40B4-BE49-F238E27FC236}">
                <a16:creationId xmlns:a16="http://schemas.microsoft.com/office/drawing/2014/main" id="{E9EB74AD-1B7B-4DBD-AD4A-8DA48458B4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Tuesday, April 6,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10" name="Date Placeholder 10">
            <a:extLst>
              <a:ext uri="{FF2B5EF4-FFF2-40B4-BE49-F238E27FC236}">
                <a16:creationId xmlns:a16="http://schemas.microsoft.com/office/drawing/2014/main" id="{5E6E1A55-CB99-4296-81A5-22FD525CB06C}"/>
              </a:ext>
            </a:extLst>
          </p:cNvPr>
          <p:cNvSpPr txBox="1">
            <a:spLocks/>
          </p:cNvSpPr>
          <p:nvPr userDrawn="1"/>
        </p:nvSpPr>
        <p:spPr>
          <a:xfrm>
            <a:off x="381001" y="6231723"/>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sz="1600" dirty="0">
                <a:latin typeface="GT Sectra Fine Bk" panose="00000400000000000000" pitchFamily="50" charset="0"/>
              </a:rPr>
              <a:t>Advanced Technology Center</a:t>
            </a:r>
          </a:p>
        </p:txBody>
      </p:sp>
    </p:spTree>
    <p:extLst>
      <p:ext uri="{BB962C8B-B14F-4D97-AF65-F5344CB8AC3E}">
        <p14:creationId xmlns:p14="http://schemas.microsoft.com/office/powerpoint/2010/main" val="177265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Logo">
    <p:bg>
      <p:bgPr>
        <a:solidFill>
          <a:schemeClr val="accent3"/>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2C8E55-8CAE-FC4A-BA3A-F66815D734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18" name="Rectangle 17">
            <a:extLst>
              <a:ext uri="{FF2B5EF4-FFF2-40B4-BE49-F238E27FC236}">
                <a16:creationId xmlns:a16="http://schemas.microsoft.com/office/drawing/2014/main" id="{AD922CB3-850F-0445-AC8B-17707616DE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Tuesday, April 6,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001" y="5813885"/>
            <a:ext cx="1884233" cy="498015"/>
          </a:xfrm>
          <a:prstGeom prst="rect">
            <a:avLst/>
          </a:prstGeom>
        </p:spPr>
      </p:pic>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2" name="Date Placeholder 10">
            <a:extLst>
              <a:ext uri="{FF2B5EF4-FFF2-40B4-BE49-F238E27FC236}">
                <a16:creationId xmlns:a16="http://schemas.microsoft.com/office/drawing/2014/main" id="{B7EAC6CF-541A-4AC8-B6EF-E5C5E712E8FC}"/>
              </a:ext>
            </a:extLst>
          </p:cNvPr>
          <p:cNvSpPr txBox="1">
            <a:spLocks/>
          </p:cNvSpPr>
          <p:nvPr userDrawn="1"/>
        </p:nvSpPr>
        <p:spPr>
          <a:xfrm>
            <a:off x="8708984"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416050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Cover Image - Left-aligned, Logo">
    <p:bg>
      <p:bgPr>
        <a:solidFill>
          <a:schemeClr val="accent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7B17ED-64D8-481F-BAC9-1A3AAD1DA8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013" t="10633" r="7013" b="25000"/>
          <a:stretch/>
        </p:blipFill>
        <p:spPr>
          <a:xfrm>
            <a:off x="0" y="0"/>
            <a:ext cx="12192000" cy="6845968"/>
          </a:xfrm>
          <a:prstGeom prst="rect">
            <a:avLst/>
          </a:prstGeom>
        </p:spPr>
      </p:pic>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Tuesday, April 6,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0" name="Date Placeholder 10">
            <a:extLst>
              <a:ext uri="{FF2B5EF4-FFF2-40B4-BE49-F238E27FC236}">
                <a16:creationId xmlns:a16="http://schemas.microsoft.com/office/drawing/2014/main" id="{40C8ED76-C519-4092-835F-CE1D7C72348E}"/>
              </a:ext>
            </a:extLst>
          </p:cNvPr>
          <p:cNvSpPr txBox="1">
            <a:spLocks/>
          </p:cNvSpPr>
          <p:nvPr userDrawn="1"/>
        </p:nvSpPr>
        <p:spPr>
          <a:xfrm>
            <a:off x="8708984"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pic>
        <p:nvPicPr>
          <p:cNvPr id="12" name="Graphic 5">
            <a:extLst>
              <a:ext uri="{FF2B5EF4-FFF2-40B4-BE49-F238E27FC236}">
                <a16:creationId xmlns:a16="http://schemas.microsoft.com/office/drawing/2014/main" id="{EAFDC738-A7B0-4C4C-B6D2-A0ADA481855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001" y="5813885"/>
            <a:ext cx="1884233" cy="498015"/>
          </a:xfrm>
          <a:prstGeom prst="rect">
            <a:avLst/>
          </a:prstGeom>
        </p:spPr>
      </p:pic>
    </p:spTree>
    <p:extLst>
      <p:ext uri="{BB962C8B-B14F-4D97-AF65-F5344CB8AC3E}">
        <p14:creationId xmlns:p14="http://schemas.microsoft.com/office/powerpoint/2010/main" val="8310054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Basic - Dark, White Tex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fld id="{7140DB58-C382-4D4A-B4C9-306C0CDE029A}" type="datetime2">
              <a:rPr lang="en-US" smtClean="0"/>
              <a:t>Tuesday, April 6,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26" name="TextBox 25">
            <a:extLst>
              <a:ext uri="{FF2B5EF4-FFF2-40B4-BE49-F238E27FC236}">
                <a16:creationId xmlns:a16="http://schemas.microsoft.com/office/drawing/2014/main" id="{95C777F7-C185-0145-A86B-3A8769FF5A97}"/>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dirty="0">
                <a:solidFill>
                  <a:schemeClr val="tx1"/>
                </a:solidFill>
              </a:rPr>
              <a:t>Copyright © 2021 Accenture. All rights reserved.</a:t>
            </a:r>
            <a:endParaRPr lang="en-US" sz="800" dirty="0">
              <a:solidFill>
                <a:schemeClr val="tx1"/>
              </a:solidFill>
            </a:endParaRPr>
          </a:p>
          <a:p>
            <a:pPr algn="r" defTabSz="228600">
              <a:spcAft>
                <a:spcPts val="1200"/>
              </a:spcAft>
            </a:pPr>
            <a:endParaRPr lang="en-US" noProof="0" dirty="0">
              <a:solidFill>
                <a:schemeClr val="tx1"/>
              </a:solidFill>
            </a:endParaRPr>
          </a:p>
        </p:txBody>
      </p:sp>
      <p:sp>
        <p:nvSpPr>
          <p:cNvPr id="4" name="TextBox 3">
            <a:extLst>
              <a:ext uri="{FF2B5EF4-FFF2-40B4-BE49-F238E27FC236}">
                <a16:creationId xmlns:a16="http://schemas.microsoft.com/office/drawing/2014/main" id="{844FA456-2D38-40C1-B831-1BBEA124254A}"/>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or Mid Purple (Accent 2)</a:t>
            </a:r>
            <a:endParaRPr kumimoji="0" lang="en-US" sz="800" b="0" i="0" u="none" strike="noStrike" kern="0" cap="none" spc="0" normalizeH="0" baseline="0" noProof="0" dirty="0">
              <a:ln>
                <a:noFill/>
              </a:ln>
              <a:solidFill>
                <a:schemeClr val="bg2"/>
              </a:solidFill>
              <a:effectLst/>
              <a:uLnTx/>
              <a:uFillTx/>
            </a:endParaRPr>
          </a:p>
        </p:txBody>
      </p:sp>
      <p:sp>
        <p:nvSpPr>
          <p:cNvPr id="9" name="Date Placeholder 10">
            <a:extLst>
              <a:ext uri="{FF2B5EF4-FFF2-40B4-BE49-F238E27FC236}">
                <a16:creationId xmlns:a16="http://schemas.microsoft.com/office/drawing/2014/main" id="{515674CC-308E-4268-950B-3DAEC9C1ABAF}"/>
              </a:ext>
            </a:extLst>
          </p:cNvPr>
          <p:cNvSpPr txBox="1">
            <a:spLocks/>
          </p:cNvSpPr>
          <p:nvPr userDrawn="1"/>
        </p:nvSpPr>
        <p:spPr>
          <a:xfrm>
            <a:off x="9146615" y="6231723"/>
            <a:ext cx="2860902"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dirty="0"/>
              <a:t>Advanced Technology Center</a:t>
            </a:r>
          </a:p>
        </p:txBody>
      </p:sp>
    </p:spTree>
    <p:extLst>
      <p:ext uri="{BB962C8B-B14F-4D97-AF65-F5344CB8AC3E}">
        <p14:creationId xmlns:p14="http://schemas.microsoft.com/office/powerpoint/2010/main" val="10785629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p15:clr>
            <a:srgbClr val="5ACBF0"/>
          </p15:clr>
        </p15:guide>
        <p15:guide id="2" orient="horz" pos="2520">
          <p15:clr>
            <a:srgbClr val="5ACBF0"/>
          </p15:clr>
        </p15:guide>
        <p15:guide id="3" pos="72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ver Basic - Light, Black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8" name="Graphic 7">
            <a:extLst>
              <a:ext uri="{FF2B5EF4-FFF2-40B4-BE49-F238E27FC236}">
                <a16:creationId xmlns:a16="http://schemas.microsoft.com/office/drawing/2014/main" id="{4F59C2A9-CAAD-4437-A35B-5F02FAD0D90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fld id="{8A775A16-A4B2-4AE5-AFA0-950C115C747E}" type="datetime2">
              <a:rPr lang="en-US" smtClean="0"/>
              <a:t>Tuesday, April 6,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26" name="TextBox 25">
            <a:extLst>
              <a:ext uri="{FF2B5EF4-FFF2-40B4-BE49-F238E27FC236}">
                <a16:creationId xmlns:a16="http://schemas.microsoft.com/office/drawing/2014/main" id="{B49246FF-2C3D-9D46-B1DB-1D6FABA657CD}"/>
              </a:ext>
            </a:extLst>
          </p:cNvPr>
          <p:cNvSpPr txBox="1"/>
          <p:nvPr userDrawn="1"/>
        </p:nvSpPr>
        <p:spPr>
          <a:xfrm>
            <a:off x="1149093" y="5970728"/>
            <a:ext cx="3102015" cy="115747"/>
          </a:xfrm>
          <a:prstGeom prst="rect">
            <a:avLst/>
          </a:prstGeom>
          <a:noFill/>
        </p:spPr>
        <p:txBody>
          <a:bodyPr wrap="square" lIns="0" tIns="0" rIns="0" bIns="0" rtlCol="0" anchor="b">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dirty="0">
                <a:solidFill>
                  <a:schemeClr val="tx2"/>
                </a:solidFill>
              </a:rPr>
              <a:t>Copyright © 2021 Accenture. All rights reserved.</a:t>
            </a:r>
            <a:endParaRPr lang="en-US" noProof="0" dirty="0">
              <a:solidFill>
                <a:schemeClr val="tx2"/>
              </a:solidFill>
            </a:endParaRPr>
          </a:p>
        </p:txBody>
      </p:sp>
      <p:sp>
        <p:nvSpPr>
          <p:cNvPr id="9" name="Date Placeholder 10">
            <a:extLst>
              <a:ext uri="{FF2B5EF4-FFF2-40B4-BE49-F238E27FC236}">
                <a16:creationId xmlns:a16="http://schemas.microsoft.com/office/drawing/2014/main" id="{B4FE2CDA-3E3D-4B4E-9D47-B7ECB330E84D}"/>
              </a:ext>
            </a:extLst>
          </p:cNvPr>
          <p:cNvSpPr txBox="1">
            <a:spLocks/>
          </p:cNvSpPr>
          <p:nvPr userDrawn="1"/>
        </p:nvSpPr>
        <p:spPr>
          <a:xfrm>
            <a:off x="9146615" y="6231723"/>
            <a:ext cx="2860902"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dirty="0"/>
              <a:t>Advanced Technology Center</a:t>
            </a:r>
          </a:p>
        </p:txBody>
      </p:sp>
    </p:spTree>
    <p:extLst>
      <p:ext uri="{BB962C8B-B14F-4D97-AF65-F5344CB8AC3E}">
        <p14:creationId xmlns:p14="http://schemas.microsoft.com/office/powerpoint/2010/main" val="8553992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userDrawn="1">
          <p15:clr>
            <a:srgbClr val="5ACBF0"/>
          </p15:clr>
        </p15:guide>
        <p15:guide id="2" orient="horz" pos="2520" userDrawn="1">
          <p15:clr>
            <a:srgbClr val="5ACBF0"/>
          </p15:clr>
        </p15:guide>
        <p15:guide id="3" pos="72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Cover Basic - Light, Black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fld id="{8A775A16-A4B2-4AE5-AFA0-950C115C747E}" type="datetime2">
              <a:rPr lang="en-US" smtClean="0"/>
              <a:t>Tuesday, April 6,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26" name="TextBox 25">
            <a:extLst>
              <a:ext uri="{FF2B5EF4-FFF2-40B4-BE49-F238E27FC236}">
                <a16:creationId xmlns:a16="http://schemas.microsoft.com/office/drawing/2014/main" id="{B49246FF-2C3D-9D46-B1DB-1D6FABA657CD}"/>
              </a:ext>
            </a:extLst>
          </p:cNvPr>
          <p:cNvSpPr txBox="1"/>
          <p:nvPr userDrawn="1"/>
        </p:nvSpPr>
        <p:spPr>
          <a:xfrm>
            <a:off x="1149093" y="5970728"/>
            <a:ext cx="3102015" cy="115747"/>
          </a:xfrm>
          <a:prstGeom prst="rect">
            <a:avLst/>
          </a:prstGeom>
          <a:noFill/>
        </p:spPr>
        <p:txBody>
          <a:bodyPr wrap="square" lIns="0" tIns="0" rIns="0" bIns="0" rtlCol="0" anchor="b">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dirty="0">
                <a:solidFill>
                  <a:schemeClr val="tx2"/>
                </a:solidFill>
              </a:rPr>
              <a:t>Copyright © 2021 Accenture. All rights reserved.</a:t>
            </a:r>
            <a:endParaRPr lang="en-US" noProof="0" dirty="0">
              <a:solidFill>
                <a:schemeClr val="tx2"/>
              </a:solidFill>
            </a:endParaRPr>
          </a:p>
        </p:txBody>
      </p:sp>
    </p:spTree>
    <p:extLst>
      <p:ext uri="{BB962C8B-B14F-4D97-AF65-F5344CB8AC3E}">
        <p14:creationId xmlns:p14="http://schemas.microsoft.com/office/powerpoint/2010/main" val="17507149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p15:clr>
            <a:srgbClr val="5ACBF0"/>
          </p15:clr>
        </p15:guide>
        <p15:guide id="2" orient="horz" pos="2520">
          <p15:clr>
            <a:srgbClr val="5ACBF0"/>
          </p15:clr>
        </p15:guide>
        <p15:guide id="3" pos="72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Cover Basic - Dark, White Tex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fld id="{7140DB58-C382-4D4A-B4C9-306C0CDE029A}" type="datetime2">
              <a:rPr lang="en-US" smtClean="0"/>
              <a:t>Tuesday, April 6,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26" name="TextBox 25">
            <a:extLst>
              <a:ext uri="{FF2B5EF4-FFF2-40B4-BE49-F238E27FC236}">
                <a16:creationId xmlns:a16="http://schemas.microsoft.com/office/drawing/2014/main" id="{95C777F7-C185-0145-A86B-3A8769FF5A97}"/>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dirty="0">
                <a:solidFill>
                  <a:schemeClr val="tx1"/>
                </a:solidFill>
              </a:rPr>
              <a:t>Copyright © 2021 Accenture. All rights reserved.</a:t>
            </a:r>
            <a:endParaRPr lang="en-US" sz="800" dirty="0">
              <a:solidFill>
                <a:schemeClr val="tx1"/>
              </a:solidFill>
            </a:endParaRPr>
          </a:p>
          <a:p>
            <a:pPr algn="r" defTabSz="228600">
              <a:spcAft>
                <a:spcPts val="1200"/>
              </a:spcAft>
            </a:pPr>
            <a:endParaRPr lang="en-US" noProof="0" dirty="0">
              <a:solidFill>
                <a:schemeClr val="tx1"/>
              </a:solidFill>
            </a:endParaRPr>
          </a:p>
        </p:txBody>
      </p:sp>
      <p:sp>
        <p:nvSpPr>
          <p:cNvPr id="4" name="TextBox 3">
            <a:extLst>
              <a:ext uri="{FF2B5EF4-FFF2-40B4-BE49-F238E27FC236}">
                <a16:creationId xmlns:a16="http://schemas.microsoft.com/office/drawing/2014/main" id="{844FA456-2D38-40C1-B831-1BBEA124254A}"/>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or Mid Purple (Accent 2)</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37453649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p15:clr>
            <a:srgbClr val="5ACBF0"/>
          </p15:clr>
        </p15:guide>
        <p15:guide id="2" orient="horz" pos="2520">
          <p15:clr>
            <a:srgbClr val="5ACBF0"/>
          </p15:clr>
        </p15:guide>
        <p15:guide id="3" pos="72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p>
            <a:r>
              <a:rPr lang="en-GB" dirty="0"/>
              <a:t>Agenda</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defRPr sz="1600"/>
            </a:lvl1pPr>
          </a:lstStyle>
          <a:p>
            <a:pPr lvl="0"/>
            <a:r>
              <a:rPr lang="en-GB" dirty="0"/>
              <a:t>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defRPr sz="1600"/>
            </a:lvl1pPr>
          </a:lstStyle>
          <a:p>
            <a:pPr lvl="0"/>
            <a:r>
              <a:rPr lang="en-GB" dirty="0"/>
              <a:t>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defRPr sz="1600"/>
            </a:lvl1pPr>
          </a:lstStyle>
          <a:p>
            <a:pPr lvl="0"/>
            <a:r>
              <a:rPr lang="en-GB" dirty="0"/>
              <a:t>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defRPr sz="1600"/>
            </a:lvl1pPr>
          </a:lstStyle>
          <a:p>
            <a:pPr lvl="0"/>
            <a:r>
              <a:rPr lang="en-GB" dirty="0"/>
              <a:t>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defRPr sz="1600"/>
            </a:lvl1pPr>
          </a:lstStyle>
          <a:p>
            <a:pPr lvl="0"/>
            <a:r>
              <a:rPr lang="en-GB" dirty="0"/>
              <a:t>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defRPr sz="1600"/>
            </a:lvl1pPr>
          </a:lstStyle>
          <a:p>
            <a:pPr lvl="0"/>
            <a:r>
              <a:rPr lang="en-GB" dirty="0"/>
              <a:t>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defRPr sz="1600"/>
            </a:lvl1pPr>
          </a:lstStyle>
          <a:p>
            <a:pPr lvl="0"/>
            <a:r>
              <a:rPr lang="en-GB" dirty="0"/>
              <a:t>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defRPr sz="1600"/>
            </a:lvl1pPr>
          </a:lstStyle>
          <a:p>
            <a:pPr lvl="0"/>
            <a:r>
              <a:rPr lang="en-GB" dirty="0"/>
              <a:t>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defRPr sz="1600"/>
            </a:lvl1pPr>
          </a:lstStyle>
          <a:p>
            <a:pPr lvl="0"/>
            <a:r>
              <a:rPr lang="en-GB" dirty="0"/>
              <a:t>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defRPr sz="1600"/>
            </a:lvl1pPr>
          </a:lstStyle>
          <a:p>
            <a:pPr lvl="0"/>
            <a:r>
              <a:rPr lang="en-GB" dirty="0"/>
              <a:t>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defRPr sz="1600"/>
            </a:lvl1pPr>
          </a:lstStyle>
          <a:p>
            <a:pPr lvl="0"/>
            <a:r>
              <a:rPr lang="en-GB" dirty="0"/>
              <a:t>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defRPr sz="1600"/>
            </a:lvl1pPr>
          </a:lstStyle>
          <a:p>
            <a:pPr lvl="0"/>
            <a:r>
              <a:rPr lang="en-GB" dirty="0"/>
              <a:t>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defRPr sz="1600"/>
            </a:lvl1pPr>
          </a:lstStyle>
          <a:p>
            <a:pPr lvl="0"/>
            <a:r>
              <a:rPr lang="en-GB" dirty="0"/>
              <a:t>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defRPr sz="1600"/>
            </a:lvl1pPr>
          </a:lstStyle>
          <a:p>
            <a:pPr lvl="0"/>
            <a:r>
              <a:rPr lang="en-GB" dirty="0"/>
              <a:t>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defRPr sz="1600"/>
            </a:lvl1pPr>
          </a:lstStyle>
          <a:p>
            <a:pPr lvl="0"/>
            <a:r>
              <a:rPr lang="en-GB" dirty="0"/>
              <a:t>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defRPr sz="1600"/>
            </a:lvl1pPr>
          </a:lstStyle>
          <a:p>
            <a:pPr lvl="0"/>
            <a:r>
              <a:rPr lang="en-GB" dirty="0"/>
              <a:t>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236876317"/>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5" name="Date Placeholder 10">
            <a:extLst>
              <a:ext uri="{FF2B5EF4-FFF2-40B4-BE49-F238E27FC236}">
                <a16:creationId xmlns:a16="http://schemas.microsoft.com/office/drawing/2014/main" id="{5BACE79B-9CC9-470E-81E0-20F7FAE854A6}"/>
              </a:ext>
            </a:extLst>
          </p:cNvPr>
          <p:cNvSpPr txBox="1">
            <a:spLocks/>
          </p:cNvSpPr>
          <p:nvPr userDrawn="1"/>
        </p:nvSpPr>
        <p:spPr>
          <a:xfrm>
            <a:off x="4544992" y="622493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Advanced Technology Center</a:t>
            </a:r>
          </a:p>
        </p:txBody>
      </p:sp>
    </p:spTree>
    <p:extLst>
      <p:ext uri="{BB962C8B-B14F-4D97-AF65-F5344CB8AC3E}">
        <p14:creationId xmlns:p14="http://schemas.microsoft.com/office/powerpoint/2010/main" val="247005577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pic>
        <p:nvPicPr>
          <p:cNvPr id="13" name="Picture 12">
            <a:extLst>
              <a:ext uri="{FF2B5EF4-FFF2-40B4-BE49-F238E27FC236}">
                <a16:creationId xmlns:a16="http://schemas.microsoft.com/office/drawing/2014/main" id="{2A11B85B-19F0-4C17-8AEA-F520CDD4C6A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4821521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 r="1" b="1"/>
          <a:stretch/>
        </p:blipFill>
        <p:spPr>
          <a:xfrm>
            <a:off x="-1" y="1"/>
            <a:ext cx="12192001" cy="6857999"/>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pic>
        <p:nvPicPr>
          <p:cNvPr id="13" name="Picture 12">
            <a:extLst>
              <a:ext uri="{FF2B5EF4-FFF2-40B4-BE49-F238E27FC236}">
                <a16:creationId xmlns:a16="http://schemas.microsoft.com/office/drawing/2014/main" id="{6BEC0436-E852-4CD1-BC46-0093EC0D78B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3086000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1" name="Text Placeholder 15">
            <a:extLst>
              <a:ext uri="{FF2B5EF4-FFF2-40B4-BE49-F238E27FC236}">
                <a16:creationId xmlns:a16="http://schemas.microsoft.com/office/drawing/2014/main" id="{C1BA4F43-9A33-40BF-9D42-10A895373950}"/>
              </a:ext>
            </a:extLst>
          </p:cNvPr>
          <p:cNvSpPr>
            <a:spLocks noGrp="1"/>
          </p:cNvSpPr>
          <p:nvPr>
            <p:ph type="body" sz="quarter" idx="14" hasCustomPrompt="1"/>
          </p:nvPr>
        </p:nvSpPr>
        <p:spPr>
          <a:xfrm>
            <a:off x="1142999" y="4610100"/>
            <a:ext cx="4952999" cy="1474214"/>
          </a:xfrm>
        </p:spPr>
        <p:txBody>
          <a:bodyPr vert="horz" lIns="0" tIns="0" rIns="0" bIns="0" rtlCol="0">
            <a:noAutofit/>
          </a:bodyPr>
          <a:lstStyle>
            <a:lvl1pPr marL="12700" indent="-12700" algn="l">
              <a:lnSpc>
                <a:spcPct val="90000"/>
              </a:lnSpc>
              <a:buNone/>
              <a:tabLst/>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lvl="0"/>
            <a:r>
              <a:rPr lang="en-GB" dirty="0"/>
              <a:t>Place subtitle here in GT </a:t>
            </a:r>
            <a:r>
              <a:rPr lang="en-GB" dirty="0" err="1"/>
              <a:t>Sectra</a:t>
            </a:r>
            <a:r>
              <a:rPr lang="en-GB" dirty="0"/>
              <a:t> Fine 24pt</a:t>
            </a:r>
            <a:endParaRPr lang="en-US" dirty="0"/>
          </a:p>
        </p:txBody>
      </p:sp>
      <p:pic>
        <p:nvPicPr>
          <p:cNvPr id="13" name="Picture 12">
            <a:extLst>
              <a:ext uri="{FF2B5EF4-FFF2-40B4-BE49-F238E27FC236}">
                <a16:creationId xmlns:a16="http://schemas.microsoft.com/office/drawing/2014/main" id="{1890E7B4-ACD0-4C8E-8030-4D391165440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1849181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with Image - Gradient Light">
    <p:bg>
      <p:bgRef idx="1001">
        <a:schemeClr val="bg1"/>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DF230BE-E12B-4B12-B01F-61A3FEC1006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8521" y="0"/>
            <a:ext cx="12220517" cy="6874041"/>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2999"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8" cy="3915092"/>
          </a:xfrm>
        </p:spPr>
        <p:txBody>
          <a:bodyPr anchor="b"/>
          <a:lstStyle>
            <a:lvl1pPr>
              <a:defRPr sz="5400">
                <a:solidFill>
                  <a:schemeClr val="tx1"/>
                </a:solidFill>
              </a:defRPr>
            </a:lvl1pPr>
          </a:lstStyle>
          <a:p>
            <a:r>
              <a:rPr lang="en-US" dirty="0"/>
              <a:t>Section title 54pt</a:t>
            </a:r>
          </a:p>
        </p:txBody>
      </p:sp>
      <p:sp>
        <p:nvSpPr>
          <p:cNvPr id="27" name="TextBox 26">
            <a:extLst>
              <a:ext uri="{FF2B5EF4-FFF2-40B4-BE49-F238E27FC236}">
                <a16:creationId xmlns:a16="http://schemas.microsoft.com/office/drawing/2014/main" id="{5B5705D7-5365-4FDC-B41B-8DBB58CDEE10}"/>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sp>
        <p:nvSpPr>
          <p:cNvPr id="29" name="TextBox 28">
            <a:extLst>
              <a:ext uri="{FF2B5EF4-FFF2-40B4-BE49-F238E27FC236}">
                <a16:creationId xmlns:a16="http://schemas.microsoft.com/office/drawing/2014/main" id="{8F437B85-F911-4C8D-9468-5AF6FC49DE17}"/>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sp>
        <p:nvSpPr>
          <p:cNvPr id="9" name="Text Placeholder 8">
            <a:extLst>
              <a:ext uri="{FF2B5EF4-FFF2-40B4-BE49-F238E27FC236}">
                <a16:creationId xmlns:a16="http://schemas.microsoft.com/office/drawing/2014/main" id="{BD15763B-29DE-5842-9F25-C3613114D2A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pic>
        <p:nvPicPr>
          <p:cNvPr id="15" name="Picture 14" descr="A picture containing drawing, clock&#10;&#10;Description automatically generated">
            <a:extLst>
              <a:ext uri="{FF2B5EF4-FFF2-40B4-BE49-F238E27FC236}">
                <a16:creationId xmlns:a16="http://schemas.microsoft.com/office/drawing/2014/main" id="{C2167318-06A3-4E36-96B0-7426CB40B6E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37796041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Dark Purple">
    <p:bg>
      <p:bgPr>
        <a:solidFill>
          <a:schemeClr val="accent3"/>
        </a:soli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22C143E8-DD15-4271-878B-9FB6C450FCE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482" b="19537"/>
          <a:stretch/>
        </p:blipFill>
        <p:spPr>
          <a:xfrm>
            <a:off x="0" y="0"/>
            <a:ext cx="12192000" cy="3427713"/>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36233B92-45BF-2844-92CF-A75DE09F6EBC}"/>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pic>
        <p:nvPicPr>
          <p:cNvPr id="14" name="Picture 13">
            <a:extLst>
              <a:ext uri="{FF2B5EF4-FFF2-40B4-BE49-F238E27FC236}">
                <a16:creationId xmlns:a16="http://schemas.microsoft.com/office/drawing/2014/main" id="{93547D52-08B5-47D9-9E24-A2D3A9A45CD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9955934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22" name="Picture 21" descr="Background pattern&#10;&#10;Description automatically generated">
            <a:extLst>
              <a:ext uri="{FF2B5EF4-FFF2-40B4-BE49-F238E27FC236}">
                <a16:creationId xmlns:a16="http://schemas.microsoft.com/office/drawing/2014/main" id="{0CD753C7-2DCF-4C34-80DC-870F688988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425952"/>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pic>
        <p:nvPicPr>
          <p:cNvPr id="13" name="Picture 12">
            <a:extLst>
              <a:ext uri="{FF2B5EF4-FFF2-40B4-BE49-F238E27FC236}">
                <a16:creationId xmlns:a16="http://schemas.microsoft.com/office/drawing/2014/main" id="{7E785FBB-381E-4443-8D33-E31DF9F81C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5298933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pic>
        <p:nvPicPr>
          <p:cNvPr id="15" name="Picture 14">
            <a:extLst>
              <a:ext uri="{FF2B5EF4-FFF2-40B4-BE49-F238E27FC236}">
                <a16:creationId xmlns:a16="http://schemas.microsoft.com/office/drawing/2014/main" id="{0A495A57-35C7-4102-AC0C-0CC26BDFBFE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3706131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Light">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8F4B10C-5234-40B6-8CA6-79B2DF02B86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6" name="Rectangle 5">
            <a:extLst>
              <a:ext uri="{FF2B5EF4-FFF2-40B4-BE49-F238E27FC236}">
                <a16:creationId xmlns:a16="http://schemas.microsoft.com/office/drawing/2014/main" id="{DAB64210-BE23-4613-90AC-3738A40ED78F}"/>
              </a:ext>
            </a:extLst>
          </p:cNvPr>
          <p:cNvSpPr/>
          <p:nvPr userDrawn="1"/>
        </p:nvSpPr>
        <p:spPr>
          <a:xfrm>
            <a:off x="0" y="3428999"/>
            <a:ext cx="12192000" cy="3429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sp>
        <p:nvSpPr>
          <p:cNvPr id="5" name="TextBox 4">
            <a:extLst>
              <a:ext uri="{FF2B5EF4-FFF2-40B4-BE49-F238E27FC236}">
                <a16:creationId xmlns:a16="http://schemas.microsoft.com/office/drawing/2014/main" id="{BD20B5CF-ECAF-4871-B303-435D56BF9C7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sp>
        <p:nvSpPr>
          <p:cNvPr id="8" name="TextBox 7">
            <a:extLst>
              <a:ext uri="{FF2B5EF4-FFF2-40B4-BE49-F238E27FC236}">
                <a16:creationId xmlns:a16="http://schemas.microsoft.com/office/drawing/2014/main" id="{FC829F91-EB74-4AA2-B649-E33D7237FE06}"/>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sp>
        <p:nvSpPr>
          <p:cNvPr id="12" name="Text Placeholder 8">
            <a:extLst>
              <a:ext uri="{FF2B5EF4-FFF2-40B4-BE49-F238E27FC236}">
                <a16:creationId xmlns:a16="http://schemas.microsoft.com/office/drawing/2014/main" id="{0741A08E-B93F-E14E-AB8A-C62CD19AED61}"/>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pic>
        <p:nvPicPr>
          <p:cNvPr id="13" name="Picture 12" descr="A picture containing drawing, clock&#10;&#10;Description automatically generated">
            <a:extLst>
              <a:ext uri="{FF2B5EF4-FFF2-40B4-BE49-F238E27FC236}">
                <a16:creationId xmlns:a16="http://schemas.microsoft.com/office/drawing/2014/main" id="{3A838866-EE8A-4BAF-B622-4CB35334E8C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25381325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4EAB0FD1-656A-4895-8A4E-225DFB2C1E9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490092443"/>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7445675"/>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Blank">
    <p:bg>
      <p:bgPr>
        <a:solidFill>
          <a:schemeClr val="accent2"/>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US" dirty="0"/>
              <a:t>Welcome</a:t>
            </a:r>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6D546AA4-146F-4349-A95C-2FE9F58C88E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6" name="Date Placeholder 10">
            <a:extLst>
              <a:ext uri="{FF2B5EF4-FFF2-40B4-BE49-F238E27FC236}">
                <a16:creationId xmlns:a16="http://schemas.microsoft.com/office/drawing/2014/main" id="{58030F6B-9665-4505-8160-36341FE4D0FE}"/>
              </a:ext>
            </a:extLst>
          </p:cNvPr>
          <p:cNvSpPr txBox="1">
            <a:spLocks/>
          </p:cNvSpPr>
          <p:nvPr userDrawn="1"/>
        </p:nvSpPr>
        <p:spPr>
          <a:xfrm>
            <a:off x="380999" y="468188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dirty="0"/>
              <a:t>Advanced Technology Center</a:t>
            </a:r>
          </a:p>
        </p:txBody>
      </p:sp>
    </p:spTree>
    <p:extLst>
      <p:ext uri="{BB962C8B-B14F-4D97-AF65-F5344CB8AC3E}">
        <p14:creationId xmlns:p14="http://schemas.microsoft.com/office/powerpoint/2010/main" val="481446463"/>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Tree>
    <p:extLst>
      <p:ext uri="{BB962C8B-B14F-4D97-AF65-F5344CB8AC3E}">
        <p14:creationId xmlns:p14="http://schemas.microsoft.com/office/powerpoint/2010/main" val="247685601"/>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0" y="5874026"/>
            <a:ext cx="5524500" cy="437873"/>
          </a:xfr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6"/>
            <a:ext cx="5524500" cy="437873"/>
          </a:xfrm>
        </p:spPr>
        <p:txBody>
          <a:bodyPr vert="horz" lIns="0" tIns="0" rIns="0" bIns="0" rtlCol="0" anchor="t">
            <a:noAutofit/>
          </a:bodyPr>
          <a:lstStyle>
            <a:lvl1pPr marL="0" indent="0" defTabSz="228600">
              <a:buNone/>
              <a:defRPr lang="en-US" sz="1200" dirty="0"/>
            </a:lvl1pPr>
          </a:lstStyle>
          <a:p>
            <a:pPr lvl="0"/>
            <a:r>
              <a:rPr lang="en-US" dirty="0"/>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1059450818"/>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lumns 3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Tree>
    <p:extLst>
      <p:ext uri="{BB962C8B-B14F-4D97-AF65-F5344CB8AC3E}">
        <p14:creationId xmlns:p14="http://schemas.microsoft.com/office/powerpoint/2010/main" val="3268099797"/>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lumns 4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3560975919"/>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Tree>
    <p:extLst>
      <p:ext uri="{BB962C8B-B14F-4D97-AF65-F5344CB8AC3E}">
        <p14:creationId xmlns:p14="http://schemas.microsoft.com/office/powerpoint/2010/main" val="3655126605"/>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4 - 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172433"/>
          </a:xfrm>
        </p:spPr>
        <p:txBody>
          <a:bodyPr/>
          <a:lstStyle>
            <a:lvl1pPr marL="0" indent="0">
              <a:lnSpc>
                <a:spcPct val="80000"/>
              </a:lnSpc>
              <a:spcAft>
                <a:spcPts val="600"/>
              </a:spcAft>
              <a:buFont typeface="Arial" panose="020B0604020202020204" pitchFamily="34" charset="0"/>
              <a:buNone/>
              <a:defRPr sz="2400" b="0" i="0">
                <a:solidFill>
                  <a:schemeClr val="accent2"/>
                </a:solidFill>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Full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2311186519"/>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6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379903455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6 - 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pic>
        <p:nvPicPr>
          <p:cNvPr id="22" name="Picture 21">
            <a:extLst>
              <a:ext uri="{FF2B5EF4-FFF2-40B4-BE49-F238E27FC236}">
                <a16:creationId xmlns:a16="http://schemas.microsoft.com/office/drawing/2014/main" id="{56E6681C-3549-499E-A0C0-C4CE1E9558B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826028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 8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p>
            <a:pPr lvl="0"/>
            <a:r>
              <a:rPr lang="en-GB" dirty="0"/>
              <a:t>Place text here, use indent to access other levels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2"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5"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49" name="Straight Connector 48">
            <a:extLst>
              <a:ext uri="{FF2B5EF4-FFF2-40B4-BE49-F238E27FC236}">
                <a16:creationId xmlns:a16="http://schemas.microsoft.com/office/drawing/2014/main" id="{F41646E1-19C3-4B9B-B997-D1E684346A58}"/>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573D48A-A495-4050-90E3-75258FCF3377}"/>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3483C0-79C0-4141-9CB1-0BA663E254D0}"/>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A17C9C-D115-468F-86DD-CDE522721719}"/>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5"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6" name="Straight Connector 35">
            <a:extLst>
              <a:ext uri="{FF2B5EF4-FFF2-40B4-BE49-F238E27FC236}">
                <a16:creationId xmlns:a16="http://schemas.microsoft.com/office/drawing/2014/main" id="{4AEBC920-4A06-1844-A297-04C9B4995EA2}"/>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8D916B0-6C7A-FE46-ADE6-48744F6FD90A}"/>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86475A-7CFD-8340-A566-4FB21E689F0A}"/>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9DFD2D-5360-2342-829B-32DDEB7EBEB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 name="TextBox 2">
            <a:extLst>
              <a:ext uri="{FF2B5EF4-FFF2-40B4-BE49-F238E27FC236}">
                <a16:creationId xmlns:a16="http://schemas.microsoft.com/office/drawing/2014/main" id="{FC687A6A-0DE7-4742-9FEC-F4CAACF6BD01}"/>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AFC37153-4580-BB48-AD3A-E289DF242EE6}"/>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2E3869D1-469A-5B41-97BC-C47919F46F86}"/>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7061921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96769"/>
            <a:ext cx="6096000" cy="6857999"/>
          </a:xfr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Add image,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spTree>
    <p:extLst>
      <p:ext uri="{BB962C8B-B14F-4D97-AF65-F5344CB8AC3E}">
        <p14:creationId xmlns:p14="http://schemas.microsoft.com/office/powerpoint/2010/main" val="580181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Date Placeholder 10">
            <a:extLst>
              <a:ext uri="{FF2B5EF4-FFF2-40B4-BE49-F238E27FC236}">
                <a16:creationId xmlns:a16="http://schemas.microsoft.com/office/drawing/2014/main" id="{D39017FD-6A0B-46C6-823B-9454CF7F3EEE}"/>
              </a:ext>
            </a:extLst>
          </p:cNvPr>
          <p:cNvSpPr txBox="1">
            <a:spLocks/>
          </p:cNvSpPr>
          <p:nvPr userDrawn="1"/>
        </p:nvSpPr>
        <p:spPr>
          <a:xfrm>
            <a:off x="380999" y="468188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dirty="0"/>
              <a:t>Advanced Technology Center</a:t>
            </a:r>
          </a:p>
        </p:txBody>
      </p:sp>
    </p:spTree>
    <p:extLst>
      <p:ext uri="{BB962C8B-B14F-4D97-AF65-F5344CB8AC3E}">
        <p14:creationId xmlns:p14="http://schemas.microsoft.com/office/powerpoint/2010/main" val="1870882387"/>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no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sp>
        <p:nvSpPr>
          <p:cNvPr id="13" name="TextBox 12">
            <a:extLst>
              <a:ext uri="{FF2B5EF4-FFF2-40B4-BE49-F238E27FC236}">
                <a16:creationId xmlns:a16="http://schemas.microsoft.com/office/drawing/2014/main" id="{C5A17E02-A31F-4B3C-922A-197462C89A0D}"/>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Box 13">
            <a:extLst>
              <a:ext uri="{FF2B5EF4-FFF2-40B4-BE49-F238E27FC236}">
                <a16:creationId xmlns:a16="http://schemas.microsoft.com/office/drawing/2014/main" id="{A10195CB-D424-4B71-9300-2867217A049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2" name="Text Placeholder 14">
            <a:extLst>
              <a:ext uri="{FF2B5EF4-FFF2-40B4-BE49-F238E27FC236}">
                <a16:creationId xmlns:a16="http://schemas.microsoft.com/office/drawing/2014/main" id="{6EB7BC02-64C6-5A42-A5C4-F0D83DB51123}"/>
              </a:ext>
            </a:extLst>
          </p:cNvPr>
          <p:cNvSpPr>
            <a:spLocks noGrp="1"/>
          </p:cNvSpPr>
          <p:nvPr>
            <p:ph type="body" sz="quarter" idx="17" hasCustomPrompt="1"/>
          </p:nvPr>
        </p:nvSpPr>
        <p:spPr>
          <a:xfrm>
            <a:off x="6476999" y="3267635"/>
            <a:ext cx="5334000" cy="2667000"/>
          </a:xfrm>
        </p:spPr>
        <p:txBody>
          <a:bodyPr/>
          <a:lstStyle>
            <a:lvl1pPr marL="0" indent="0">
              <a:buNone/>
              <a:defRPr sz="2400">
                <a:solidFill>
                  <a:schemeClr val="tx1"/>
                </a:solidFill>
                <a:latin typeface="GT Sectra Fine" panose="00000500000000000000" pitchFamily="50" charset="0"/>
              </a:defRPr>
            </a:lvl1pPr>
            <a:lvl2pPr marL="0" indent="0">
              <a:buNone/>
              <a:defRPr sz="1800">
                <a:solidFill>
                  <a:schemeClr val="tx1"/>
                </a:solidFill>
              </a:defRPr>
            </a:lvl2pPr>
            <a:lvl3pPr marL="228600">
              <a:buFont typeface="Arial" panose="020B0604020202020204" pitchFamily="34" charset="0"/>
              <a:buChar char="•"/>
              <a:defRPr sz="1800">
                <a:solidFill>
                  <a:schemeClr val="tx1"/>
                </a:solidFill>
              </a:defRPr>
            </a:lvl3pPr>
            <a:lvl4pPr marL="457200">
              <a:buFont typeface="System Font"/>
              <a:buChar char="–"/>
              <a:defRPr sz="1600">
                <a:solidFill>
                  <a:schemeClr val="tx1"/>
                </a:solidFill>
              </a:defRPr>
            </a:lvl4pPr>
            <a:lvl5pPr marL="685800">
              <a:buFont typeface="Arial" panose="020B0604020202020204" pitchFamily="34" charset="0"/>
              <a:buChar char="•"/>
              <a:defRPr sz="1600">
                <a:solidFill>
                  <a:schemeClr val="tx1"/>
                </a:solidFill>
              </a:defRPr>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pic>
        <p:nvPicPr>
          <p:cNvPr id="15" name="Picture 14">
            <a:extLst>
              <a:ext uri="{FF2B5EF4-FFF2-40B4-BE49-F238E27FC236}">
                <a16:creationId xmlns:a16="http://schemas.microsoft.com/office/drawing/2014/main" id="{795B7CC9-E86C-4F85-BFF9-332D502211C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949180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2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dirty="0"/>
              <a:t>Add image</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a:t>
            </a:r>
          </a:p>
        </p:txBody>
      </p:sp>
    </p:spTree>
    <p:extLst>
      <p:ext uri="{BB962C8B-B14F-4D97-AF65-F5344CB8AC3E}">
        <p14:creationId xmlns:p14="http://schemas.microsoft.com/office/powerpoint/2010/main" val="3533115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1FAF127-9F53-4673-A2A8-7956E1AE99D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2021 Accenture. All rights reserved.</a:t>
            </a:r>
            <a:endParaRPr lang="en-US" noProof="0" dirty="0">
              <a:solidFill>
                <a:schemeClr val="bg1">
                  <a:alpha val="75000"/>
                </a:schemeClr>
              </a:solidFill>
            </a:endParaRPr>
          </a:p>
        </p:txBody>
      </p:sp>
      <p:sp>
        <p:nvSpPr>
          <p:cNvPr id="6" name="TextBox 5">
            <a:extLst>
              <a:ext uri="{FF2B5EF4-FFF2-40B4-BE49-F238E27FC236}">
                <a16:creationId xmlns:a16="http://schemas.microsoft.com/office/drawing/2014/main" id="{AF44D4EC-5AC3-4E83-91F6-146FE9DE044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pic>
        <p:nvPicPr>
          <p:cNvPr id="21" name="Picture 20">
            <a:extLst>
              <a:ext uri="{FF2B5EF4-FFF2-40B4-BE49-F238E27FC236}">
                <a16:creationId xmlns:a16="http://schemas.microsoft.com/office/drawing/2014/main" id="{DDF8F274-4ABB-409A-9122-B921CDC1406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11620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dirty="0"/>
              <a:t>Add image here</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 name="TextBox 1">
            <a:extLst>
              <a:ext uri="{FF2B5EF4-FFF2-40B4-BE49-F238E27FC236}">
                <a16:creationId xmlns:a16="http://schemas.microsoft.com/office/drawing/2014/main" id="{37D52323-3645-4D54-A333-3E2D3D1E3ED3}"/>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2021 Accenture. All rights reserved.</a:t>
            </a:r>
            <a:endParaRPr lang="en-US" noProof="0" dirty="0">
              <a:solidFill>
                <a:schemeClr val="bg1">
                  <a:alpha val="75000"/>
                </a:schemeClr>
              </a:solidFill>
            </a:endParaRPr>
          </a:p>
        </p:txBody>
      </p:sp>
      <p:sp>
        <p:nvSpPr>
          <p:cNvPr id="3" name="TextBox 2">
            <a:extLst>
              <a:ext uri="{FF2B5EF4-FFF2-40B4-BE49-F238E27FC236}">
                <a16:creationId xmlns:a16="http://schemas.microsoft.com/office/drawing/2014/main" id="{9CC17CEB-6634-4DFE-841E-12DDA90C7C5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pic>
        <p:nvPicPr>
          <p:cNvPr id="22" name="Picture 21">
            <a:extLst>
              <a:ext uri="{FF2B5EF4-FFF2-40B4-BE49-F238E27FC236}">
                <a16:creationId xmlns:a16="http://schemas.microsoft.com/office/drawing/2014/main" id="{86389067-7006-43C5-A8F1-15177F83D7A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41362061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userDrawn="1">
          <p15:clr>
            <a:srgbClr val="5ACBF0"/>
          </p15:clr>
        </p15:guide>
        <p15:guide id="2" pos="1920" userDrawn="1">
          <p15:clr>
            <a:srgbClr val="5ACBF0"/>
          </p15:clr>
        </p15:guide>
        <p15:guide id="3" pos="5760" userDrawn="1">
          <p15:clr>
            <a:srgbClr val="5ACBF0"/>
          </p15:clr>
        </p15:guide>
        <p15:guide id="4" orient="horz" pos="198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sp>
        <p:nvSpPr>
          <p:cNvPr id="5" name="TextBox 4">
            <a:extLst>
              <a:ext uri="{FF2B5EF4-FFF2-40B4-BE49-F238E27FC236}">
                <a16:creationId xmlns:a16="http://schemas.microsoft.com/office/drawing/2014/main" id="{EA97BC18-949B-4A9A-B05F-CA4F3F80FEC9}"/>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5" name="TextBox 14">
            <a:extLst>
              <a:ext uri="{FF2B5EF4-FFF2-40B4-BE49-F238E27FC236}">
                <a16:creationId xmlns:a16="http://schemas.microsoft.com/office/drawing/2014/main" id="{CF34DCA4-9B3F-424E-8478-0FB3BCA6E006}"/>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pic>
        <p:nvPicPr>
          <p:cNvPr id="10" name="Picture 9">
            <a:extLst>
              <a:ext uri="{FF2B5EF4-FFF2-40B4-BE49-F238E27FC236}">
                <a16:creationId xmlns:a16="http://schemas.microsoft.com/office/drawing/2014/main" id="{28053978-7A21-4BE2-B545-CA43B53AF85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4223365089"/>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Light 1">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7A31FE-1E07-4053-A99E-D3461DEE400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8520" y="0"/>
            <a:ext cx="12219335" cy="6873375"/>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key message here</a:t>
            </a:r>
          </a:p>
        </p:txBody>
      </p:sp>
      <p:sp>
        <p:nvSpPr>
          <p:cNvPr id="6" name="TextBox 5">
            <a:extLst>
              <a:ext uri="{FF2B5EF4-FFF2-40B4-BE49-F238E27FC236}">
                <a16:creationId xmlns:a16="http://schemas.microsoft.com/office/drawing/2014/main" id="{C36B84D5-0A22-4711-8F52-BDC8137A168E}"/>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sp>
        <p:nvSpPr>
          <p:cNvPr id="8" name="TextBox 7">
            <a:extLst>
              <a:ext uri="{FF2B5EF4-FFF2-40B4-BE49-F238E27FC236}">
                <a16:creationId xmlns:a16="http://schemas.microsoft.com/office/drawing/2014/main" id="{3CADCD88-2176-4497-B5B6-CEC45FAC70F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pic>
        <p:nvPicPr>
          <p:cNvPr id="9" name="Picture 8" descr="A picture containing drawing, clock&#10;&#10;Description automatically generated">
            <a:extLst>
              <a:ext uri="{FF2B5EF4-FFF2-40B4-BE49-F238E27FC236}">
                <a16:creationId xmlns:a16="http://schemas.microsoft.com/office/drawing/2014/main" id="{2E20ADF6-311A-4687-8CF6-3F366007D4C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70974523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sp>
        <p:nvSpPr>
          <p:cNvPr id="4" name="TextBox 3">
            <a:extLst>
              <a:ext uri="{FF2B5EF4-FFF2-40B4-BE49-F238E27FC236}">
                <a16:creationId xmlns:a16="http://schemas.microsoft.com/office/drawing/2014/main" id="{84D7B63E-E6E1-481B-936E-CE344FE52C2F}"/>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pic>
        <p:nvPicPr>
          <p:cNvPr id="10" name="Picture 9">
            <a:extLst>
              <a:ext uri="{FF2B5EF4-FFF2-40B4-BE49-F238E27FC236}">
                <a16:creationId xmlns:a16="http://schemas.microsoft.com/office/drawing/2014/main" id="{B7ECB1EB-6D51-46B1-A764-700792C2988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3536137899"/>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1" name="Picture Placeholder 18">
            <a:extLst>
              <a:ext uri="{FF2B5EF4-FFF2-40B4-BE49-F238E27FC236}">
                <a16:creationId xmlns:a16="http://schemas.microsoft.com/office/drawing/2014/main" id="{0302C3C0-FF67-42ED-97D5-60E1344FC3C3}"/>
              </a:ext>
            </a:extLst>
          </p:cNvPr>
          <p:cNvSpPr>
            <a:spLocks noGrp="1"/>
          </p:cNvSpPr>
          <p:nvPr>
            <p:ph type="pic" sz="quarter" idx="13" hasCustomPrompt="1"/>
          </p:nvPr>
        </p:nvSpPr>
        <p:spPr>
          <a:xfrm>
            <a:off x="0" y="0"/>
            <a:ext cx="12192000" cy="6858000"/>
          </a:xfrm>
          <a:noFill/>
        </p:spPr>
        <p:txBody>
          <a:bodyPr tIns="274320" bIns="274320" anchor="t"/>
          <a:lstStyle>
            <a:lvl1pPr marL="0" indent="0" algn="ctr">
              <a:buNone/>
              <a:defRPr sz="1400" b="0">
                <a:solidFill>
                  <a:schemeClr val="tx2"/>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a:t>
            </a:r>
          </a:p>
        </p:txBody>
      </p:sp>
      <p:sp>
        <p:nvSpPr>
          <p:cNvPr id="8" name="Slide Number Placeholder 6">
            <a:extLst>
              <a:ext uri="{FF2B5EF4-FFF2-40B4-BE49-F238E27FC236}">
                <a16:creationId xmlns:a16="http://schemas.microsoft.com/office/drawing/2014/main" id="{28ACB7EA-E7A1-452B-89CA-4FA566F73421}"/>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lgn="r">
              <a:defRPr lang="en-US" sz="800" smtClean="0">
                <a:solidFill>
                  <a:schemeClr val="tx1">
                    <a:alpha val="75000"/>
                  </a:schemeClr>
                </a:solidFill>
              </a:defRPr>
            </a:lvl1pPr>
          </a:lstStyle>
          <a:p>
            <a:pPr algn="r" defTabSz="228600">
              <a:spcAft>
                <a:spcPts val="1200"/>
              </a:spcAft>
            </a:pPr>
            <a:fld id="{CC9E6EB9-168E-4914-8CC7-2E853AFB4F1B}" type="slidenum">
              <a:rPr lang="en-GB" smtClean="0"/>
              <a:pPr defTabSz="228600">
                <a:spcAft>
                  <a:spcPts val="1200"/>
                </a:spcAft>
              </a:pPr>
              <a:t>‹#›</a:t>
            </a:fld>
            <a:endParaRPr lang="en-GB"/>
          </a:p>
        </p:txBody>
      </p:sp>
      <p:sp>
        <p:nvSpPr>
          <p:cNvPr id="7" name="TextBox 6">
            <a:extLst>
              <a:ext uri="{FF2B5EF4-FFF2-40B4-BE49-F238E27FC236}">
                <a16:creationId xmlns:a16="http://schemas.microsoft.com/office/drawing/2014/main" id="{9DE018DE-8A90-C842-A7BE-D441C9648D5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pic>
        <p:nvPicPr>
          <p:cNvPr id="12" name="Picture 11">
            <a:extLst>
              <a:ext uri="{FF2B5EF4-FFF2-40B4-BE49-F238E27FC236}">
                <a16:creationId xmlns:a16="http://schemas.microsoft.com/office/drawing/2014/main" id="{7FA19B24-0B3E-4DFD-965A-1B90AC278D2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1017234866"/>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pic>
        <p:nvPicPr>
          <p:cNvPr id="3" name="Picture 2">
            <a:extLst>
              <a:ext uri="{FF2B5EF4-FFF2-40B4-BE49-F238E27FC236}">
                <a16:creationId xmlns:a16="http://schemas.microsoft.com/office/drawing/2014/main" id="{C754544E-E175-4722-956A-7A32FFF47E8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1434423322"/>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Tree>
    <p:extLst>
      <p:ext uri="{BB962C8B-B14F-4D97-AF65-F5344CB8AC3E}">
        <p14:creationId xmlns:p14="http://schemas.microsoft.com/office/powerpoint/2010/main" val="1043245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S">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FFA725-883D-D243-B475-CEF8C282ED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0999" y="5376231"/>
            <a:ext cx="670786" cy="710244"/>
          </a:xfrm>
          <a:prstGeom prst="rect">
            <a:avLst/>
          </a:prstGeom>
        </p:spPr>
      </p:pic>
      <p:sp>
        <p:nvSpPr>
          <p:cNvPr id="9" name="Date Placeholder 10">
            <a:extLst>
              <a:ext uri="{FF2B5EF4-FFF2-40B4-BE49-F238E27FC236}">
                <a16:creationId xmlns:a16="http://schemas.microsoft.com/office/drawing/2014/main" id="{5F6BE274-EE6C-4F62-976D-2F01D501E071}"/>
              </a:ext>
            </a:extLst>
          </p:cNvPr>
          <p:cNvSpPr txBox="1">
            <a:spLocks/>
          </p:cNvSpPr>
          <p:nvPr userDrawn="1"/>
        </p:nvSpPr>
        <p:spPr>
          <a:xfrm>
            <a:off x="8708985"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3715861355"/>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Thank you</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Date Placeholder 10">
            <a:extLst>
              <a:ext uri="{FF2B5EF4-FFF2-40B4-BE49-F238E27FC236}">
                <a16:creationId xmlns:a16="http://schemas.microsoft.com/office/drawing/2014/main" id="{9E7FB73C-FEA5-4C19-A1C4-8DC4715CA1D6}"/>
              </a:ext>
            </a:extLst>
          </p:cNvPr>
          <p:cNvSpPr txBox="1">
            <a:spLocks/>
          </p:cNvSpPr>
          <p:nvPr userDrawn="1"/>
        </p:nvSpPr>
        <p:spPr>
          <a:xfrm>
            <a:off x="9146615" y="6231723"/>
            <a:ext cx="2860902"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dirty="0"/>
              <a:t>Advanced Technology Center</a:t>
            </a:r>
          </a:p>
        </p:txBody>
      </p:sp>
    </p:spTree>
    <p:extLst>
      <p:ext uri="{BB962C8B-B14F-4D97-AF65-F5344CB8AC3E}">
        <p14:creationId xmlns:p14="http://schemas.microsoft.com/office/powerpoint/2010/main" val="36085068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0999" y="5376231"/>
            <a:ext cx="670786" cy="710244"/>
          </a:xfrm>
          <a:prstGeom prst="rect">
            <a:avLst/>
          </a:prstGeom>
        </p:spPr>
      </p:pic>
      <p:sp>
        <p:nvSpPr>
          <p:cNvPr id="9" name="Date Placeholder 10">
            <a:extLst>
              <a:ext uri="{FF2B5EF4-FFF2-40B4-BE49-F238E27FC236}">
                <a16:creationId xmlns:a16="http://schemas.microsoft.com/office/drawing/2014/main" id="{60A67953-76A6-48D1-B98C-96844D9701AC}"/>
              </a:ext>
            </a:extLst>
          </p:cNvPr>
          <p:cNvSpPr txBox="1">
            <a:spLocks/>
          </p:cNvSpPr>
          <p:nvPr userDrawn="1"/>
        </p:nvSpPr>
        <p:spPr>
          <a:xfrm>
            <a:off x="8708985"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304173096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Image - Centered, GTS">
    <p:bg>
      <p:bgPr>
        <a:solidFill>
          <a:schemeClr val="accent3"/>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A165409-AACC-4605-8892-1A883468FD7E}"/>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provided selections in the image library</a:t>
            </a:r>
            <a:endParaRPr lang="en-US" noProof="0" dirty="0"/>
          </a:p>
        </p:txBody>
      </p:sp>
      <p:pic>
        <p:nvPicPr>
          <p:cNvPr id="2" name="Picture 1" descr="A picture containing card, drawing, crosswalk, table&#10;&#10;Description automatically generated">
            <a:extLst>
              <a:ext uri="{FF2B5EF4-FFF2-40B4-BE49-F238E27FC236}">
                <a16:creationId xmlns:a16="http://schemas.microsoft.com/office/drawing/2014/main" id="{3C7C075D-013F-4D6D-8EA2-7E4465FC229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5" name="TextBox 4">
            <a:extLst>
              <a:ext uri="{FF2B5EF4-FFF2-40B4-BE49-F238E27FC236}">
                <a16:creationId xmlns:a16="http://schemas.microsoft.com/office/drawing/2014/main" id="{C12FF000-7B73-46EF-AF03-BC821DE671E7}"/>
              </a:ext>
            </a:extLst>
          </p:cNvPr>
          <p:cNvSpPr txBox="1"/>
          <p:nvPr userDrawn="1"/>
        </p:nvSpPr>
        <p:spPr>
          <a:xfrm>
            <a:off x="8698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fld id="{4202F806-53EB-4AFB-B0F7-2A7BC4E5136F}" type="datetime2">
              <a:rPr lang="en-US" smtClean="0"/>
              <a:t>Tuesday, April 6, 2021</a:t>
            </a:fld>
            <a:endParaRPr lang="en-US" dirty="0"/>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Place subtitle here in GT Sectra Fine 24pt</a:t>
            </a:r>
          </a:p>
        </p:txBody>
      </p:sp>
      <p:sp>
        <p:nvSpPr>
          <p:cNvPr id="9" name="Date Placeholder 10">
            <a:extLst>
              <a:ext uri="{FF2B5EF4-FFF2-40B4-BE49-F238E27FC236}">
                <a16:creationId xmlns:a16="http://schemas.microsoft.com/office/drawing/2014/main" id="{266B2F9F-DB59-4861-A5D3-26AEAD72BE4A}"/>
              </a:ext>
            </a:extLst>
          </p:cNvPr>
          <p:cNvSpPr txBox="1">
            <a:spLocks/>
          </p:cNvSpPr>
          <p:nvPr userDrawn="1"/>
        </p:nvSpPr>
        <p:spPr>
          <a:xfrm>
            <a:off x="4544992" y="622493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Advanced Technology Center</a:t>
            </a:r>
          </a:p>
        </p:txBody>
      </p:sp>
    </p:spTree>
    <p:extLst>
      <p:ext uri="{BB962C8B-B14F-4D97-AF65-F5344CB8AC3E}">
        <p14:creationId xmlns:p14="http://schemas.microsoft.com/office/powerpoint/2010/main" val="225734830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Image - Centered, Logo">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fld id="{6074C878-35E6-4631-95D1-AE66D6398682}" type="datetime2">
              <a:rPr lang="en-US" smtClean="0"/>
              <a:t>Tuesday, April 6, 2021</a:t>
            </a:fld>
            <a:endParaRPr lang="en-US" dirty="0"/>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10" name="TextBox 9">
            <a:extLst>
              <a:ext uri="{FF2B5EF4-FFF2-40B4-BE49-F238E27FC236}">
                <a16:creationId xmlns:a16="http://schemas.microsoft.com/office/drawing/2014/main" id="{175A7BBE-17FB-4B75-B79B-F6834CE3706C}"/>
              </a:ext>
            </a:extLst>
          </p:cNvPr>
          <p:cNvSpPr txBox="1"/>
          <p:nvPr userDrawn="1"/>
        </p:nvSpPr>
        <p:spPr>
          <a:xfrm>
            <a:off x="8698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Place subtitle here in GT Sectra Fine 24pt</a:t>
            </a:r>
          </a:p>
        </p:txBody>
      </p:sp>
      <p:sp>
        <p:nvSpPr>
          <p:cNvPr id="18" name="TextBox 17">
            <a:extLst>
              <a:ext uri="{FF2B5EF4-FFF2-40B4-BE49-F238E27FC236}">
                <a16:creationId xmlns:a16="http://schemas.microsoft.com/office/drawing/2014/main" id="{6A165409-AACC-4605-8892-1A883468FD7E}"/>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provided selections in the image library</a:t>
            </a:r>
            <a:endParaRPr lang="en-US" noProof="0" dirty="0"/>
          </a:p>
        </p:txBody>
      </p:sp>
      <p:pic>
        <p:nvPicPr>
          <p:cNvPr id="5" name="Graphic 5">
            <a:extLst>
              <a:ext uri="{FF2B5EF4-FFF2-40B4-BE49-F238E27FC236}">
                <a16:creationId xmlns:a16="http://schemas.microsoft.com/office/drawing/2014/main" id="{AB0147B5-7C98-4E5D-8901-C96CE8A29E2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
        <p:nvSpPr>
          <p:cNvPr id="9" name="Date Placeholder 10">
            <a:extLst>
              <a:ext uri="{FF2B5EF4-FFF2-40B4-BE49-F238E27FC236}">
                <a16:creationId xmlns:a16="http://schemas.microsoft.com/office/drawing/2014/main" id="{1A68AFD9-DA67-4D7C-AFEA-DC0269015D85}"/>
              </a:ext>
            </a:extLst>
          </p:cNvPr>
          <p:cNvSpPr txBox="1">
            <a:spLocks/>
          </p:cNvSpPr>
          <p:nvPr userDrawn="1"/>
        </p:nvSpPr>
        <p:spPr>
          <a:xfrm>
            <a:off x="4544992" y="622493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Advanced Technology Center</a:t>
            </a:r>
          </a:p>
        </p:txBody>
      </p:sp>
    </p:spTree>
    <p:extLst>
      <p:ext uri="{BB962C8B-B14F-4D97-AF65-F5344CB8AC3E}">
        <p14:creationId xmlns:p14="http://schemas.microsoft.com/office/powerpoint/2010/main" val="414305390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t>Tuesday, April 6,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9" name="TextBox 8">
            <a:extLst>
              <a:ext uri="{FF2B5EF4-FFF2-40B4-BE49-F238E27FC236}">
                <a16:creationId xmlns:a16="http://schemas.microsoft.com/office/drawing/2014/main" id="{F9D1A883-A380-48BD-9784-E5D4EAA2714C}"/>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Place subtitle here in GT Sectra Fine 24pt</a:t>
            </a:r>
          </a:p>
        </p:txBody>
      </p:sp>
      <p:sp>
        <p:nvSpPr>
          <p:cNvPr id="10" name="Date Placeholder 10">
            <a:extLst>
              <a:ext uri="{FF2B5EF4-FFF2-40B4-BE49-F238E27FC236}">
                <a16:creationId xmlns:a16="http://schemas.microsoft.com/office/drawing/2014/main" id="{92855D19-4358-4E1F-A33D-93F9414F4315}"/>
              </a:ext>
            </a:extLst>
          </p:cNvPr>
          <p:cNvSpPr txBox="1">
            <a:spLocks/>
          </p:cNvSpPr>
          <p:nvPr userDrawn="1"/>
        </p:nvSpPr>
        <p:spPr>
          <a:xfrm>
            <a:off x="8708985"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2606091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DEAF7F0-ADBE-DA4B-80DE-727BD0E615AA}"/>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dirty="0"/>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pic>
        <p:nvPicPr>
          <p:cNvPr id="8" name="Picture 7" descr="A picture containing drawing, clock&#10;&#10;Description automatically generated">
            <a:extLst>
              <a:ext uri="{FF2B5EF4-FFF2-40B4-BE49-F238E27FC236}">
                <a16:creationId xmlns:a16="http://schemas.microsoft.com/office/drawing/2014/main" id="{1853A1DC-CEA7-4389-92E1-34AA23C87C48}"/>
              </a:ext>
            </a:extLst>
          </p:cNvPr>
          <p:cNvPicPr>
            <a:picLocks noChangeAspect="1"/>
          </p:cNvPicPr>
          <p:nvPr userDrawn="1"/>
        </p:nvPicPr>
        <p:blipFill>
          <a:blip r:embed="rId52"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666" r:id="rId1"/>
    <p:sldLayoutId id="2147483729" r:id="rId2"/>
    <p:sldLayoutId id="2147483741" r:id="rId3"/>
    <p:sldLayoutId id="2147483682" r:id="rId4"/>
    <p:sldLayoutId id="2147483734" r:id="rId5"/>
    <p:sldLayoutId id="2147483742" r:id="rId6"/>
    <p:sldLayoutId id="2147483733" r:id="rId7"/>
    <p:sldLayoutId id="2147483730" r:id="rId8"/>
    <p:sldLayoutId id="2147483728" r:id="rId9"/>
    <p:sldLayoutId id="2147483743" r:id="rId10"/>
    <p:sldLayoutId id="2147483744" r:id="rId11"/>
    <p:sldLayoutId id="2147483732" r:id="rId12"/>
    <p:sldLayoutId id="2147483731" r:id="rId13"/>
    <p:sldLayoutId id="2147483754" r:id="rId14"/>
    <p:sldLayoutId id="2147483681" r:id="rId15"/>
    <p:sldLayoutId id="2147483649" r:id="rId16"/>
    <p:sldLayoutId id="2147483757" r:id="rId17"/>
    <p:sldLayoutId id="2147483755" r:id="rId18"/>
    <p:sldLayoutId id="2147483737" r:id="rId19"/>
    <p:sldLayoutId id="2147483651" r:id="rId20"/>
    <p:sldLayoutId id="2147483721" r:id="rId21"/>
    <p:sldLayoutId id="2147483750" r:id="rId22"/>
    <p:sldLayoutId id="2147483745" r:id="rId23"/>
    <p:sldLayoutId id="2147483746" r:id="rId24"/>
    <p:sldLayoutId id="2147483747" r:id="rId25"/>
    <p:sldLayoutId id="2147483739" r:id="rId26"/>
    <p:sldLayoutId id="2147483748" r:id="rId27"/>
    <p:sldLayoutId id="2147483724" r:id="rId28"/>
    <p:sldLayoutId id="2147483723" r:id="rId29"/>
    <p:sldLayoutId id="2147483725" r:id="rId30"/>
    <p:sldLayoutId id="2147483673" r:id="rId31"/>
    <p:sldLayoutId id="2147483653" r:id="rId32"/>
    <p:sldLayoutId id="2147483722" r:id="rId33"/>
    <p:sldLayoutId id="2147483693" r:id="rId34"/>
    <p:sldLayoutId id="2147483701" r:id="rId35"/>
    <p:sldLayoutId id="2147483668" r:id="rId36"/>
    <p:sldLayoutId id="2147483707" r:id="rId37"/>
    <p:sldLayoutId id="2147483714" r:id="rId38"/>
    <p:sldLayoutId id="2147483657" r:id="rId39"/>
    <p:sldLayoutId id="2147483679" r:id="rId40"/>
    <p:sldLayoutId id="2147483661" r:id="rId41"/>
    <p:sldLayoutId id="2147483678" r:id="rId42"/>
    <p:sldLayoutId id="2147483663" r:id="rId43"/>
    <p:sldLayoutId id="2147483667" r:id="rId44"/>
    <p:sldLayoutId id="2147483749" r:id="rId45"/>
    <p:sldLayoutId id="2147483726" r:id="rId46"/>
    <p:sldLayoutId id="2147483688" r:id="rId47"/>
    <p:sldLayoutId id="2147483751" r:id="rId48"/>
    <p:sldLayoutId id="2147483655" r:id="rId49"/>
    <p:sldLayoutId id="2147483740" r:id="rId50"/>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5ACBF0"/>
          </p15:clr>
        </p15:guide>
        <p15:guide id="2" orient="horz" pos="3976" userDrawn="1">
          <p15:clr>
            <a:srgbClr val="5ACBF0"/>
          </p15:clr>
        </p15:guide>
        <p15:guide id="3" pos="240" userDrawn="1">
          <p15:clr>
            <a:srgbClr val="5ACBF0"/>
          </p15:clr>
        </p15:guide>
        <p15:guide id="4" pos="7440" userDrawn="1">
          <p15:clr>
            <a:srgbClr val="5ACBF0"/>
          </p15:clr>
        </p15:guide>
        <p15:guide id="5" orient="horz" pos="4148"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6.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B0BC-208D-4211-BBBA-7D38E1C05FAA}"/>
              </a:ext>
            </a:extLst>
          </p:cNvPr>
          <p:cNvSpPr>
            <a:spLocks noGrp="1"/>
          </p:cNvSpPr>
          <p:nvPr>
            <p:ph type="title"/>
          </p:nvPr>
        </p:nvSpPr>
        <p:spPr>
          <a:xfrm>
            <a:off x="606491" y="2318273"/>
            <a:ext cx="6815262" cy="2221454"/>
          </a:xfrm>
        </p:spPr>
        <p:txBody>
          <a:bodyPr/>
          <a:lstStyle/>
          <a:p>
            <a:r>
              <a:rPr lang="en-US" dirty="0"/>
              <a:t>Java</a:t>
            </a:r>
            <a:endParaRPr lang="es-ES" dirty="0"/>
          </a:p>
        </p:txBody>
      </p:sp>
    </p:spTree>
    <p:extLst>
      <p:ext uri="{BB962C8B-B14F-4D97-AF65-F5344CB8AC3E}">
        <p14:creationId xmlns:p14="http://schemas.microsoft.com/office/powerpoint/2010/main" val="28701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n-US" dirty="0" err="1"/>
              <a:t>Genéricos</a:t>
            </a:r>
            <a:endParaRPr lang="en-US" dirty="0"/>
          </a:p>
        </p:txBody>
      </p:sp>
      <p:sp>
        <p:nvSpPr>
          <p:cNvPr id="12" name="Text Box 3">
            <a:extLst>
              <a:ext uri="{FF2B5EF4-FFF2-40B4-BE49-F238E27FC236}">
                <a16:creationId xmlns:a16="http://schemas.microsoft.com/office/drawing/2014/main" id="{953AD6FF-C05C-4196-A36A-19A6B5A8F856}"/>
              </a:ext>
            </a:extLst>
          </p:cNvPr>
          <p:cNvSpPr txBox="1">
            <a:spLocks noChangeArrowheads="1"/>
          </p:cNvSpPr>
          <p:nvPr/>
        </p:nvSpPr>
        <p:spPr bwMode="auto">
          <a:xfrm>
            <a:off x="1149093" y="2211372"/>
            <a:ext cx="10486179" cy="12176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a:lnSpc>
                <a:spcPct val="93000"/>
              </a:lnSpc>
            </a:pPr>
            <a:r>
              <a:rPr lang="es-ES" sz="1400" dirty="0">
                <a:solidFill>
                  <a:schemeClr val="accent1">
                    <a:lumMod val="60000"/>
                    <a:lumOff val="40000"/>
                  </a:schemeClr>
                </a:solidFill>
                <a:latin typeface="Arial" pitchFamily="34" charset="0"/>
                <a:ea typeface="+mj-ea"/>
                <a:cs typeface="Arial" pitchFamily="34" charset="0"/>
              </a:rPr>
              <a:t>Puede haber ocasiones en las que quieras restringir los tipos que se pueden pasar a un parámetro de tipo. Por ejemplo, un método que opera con números puede querer aceptar sólo instancias de </a:t>
            </a:r>
            <a:r>
              <a:rPr lang="es-ES" sz="1400" dirty="0" err="1">
                <a:solidFill>
                  <a:schemeClr val="accent1">
                    <a:lumMod val="60000"/>
                    <a:lumOff val="40000"/>
                  </a:schemeClr>
                </a:solidFill>
                <a:latin typeface="Arial" pitchFamily="34" charset="0"/>
                <a:ea typeface="+mj-ea"/>
                <a:cs typeface="Arial" pitchFamily="34" charset="0"/>
              </a:rPr>
              <a:t>Number</a:t>
            </a:r>
            <a:r>
              <a:rPr lang="es-ES" sz="1400" dirty="0">
                <a:solidFill>
                  <a:schemeClr val="accent1">
                    <a:lumMod val="60000"/>
                    <a:lumOff val="40000"/>
                  </a:schemeClr>
                </a:solidFill>
                <a:latin typeface="Arial" pitchFamily="34" charset="0"/>
                <a:ea typeface="+mj-ea"/>
                <a:cs typeface="Arial" pitchFamily="34" charset="0"/>
              </a:rPr>
              <a:t> o sus subclases. Para eso están los parámetros de tipo limitados.</a:t>
            </a:r>
          </a:p>
          <a:p>
            <a:pPr algn="just">
              <a:lnSpc>
                <a:spcPct val="93000"/>
              </a:lnSpc>
            </a:pPr>
            <a:endParaRPr lang="es-ES" sz="1400" dirty="0">
              <a:solidFill>
                <a:schemeClr val="accent1">
                  <a:lumMod val="60000"/>
                  <a:lumOff val="40000"/>
                </a:schemeClr>
              </a:solidFill>
              <a:latin typeface="Arial" pitchFamily="34" charset="0"/>
              <a:ea typeface="+mj-ea"/>
              <a:cs typeface="Arial" pitchFamily="34" charset="0"/>
            </a:endParaRPr>
          </a:p>
          <a:p>
            <a:pPr algn="just">
              <a:lnSpc>
                <a:spcPct val="93000"/>
              </a:lnSpc>
            </a:pPr>
            <a:r>
              <a:rPr lang="es-ES" sz="1400" dirty="0">
                <a:solidFill>
                  <a:schemeClr val="accent1">
                    <a:lumMod val="60000"/>
                    <a:lumOff val="40000"/>
                  </a:schemeClr>
                </a:solidFill>
                <a:latin typeface="Arial" pitchFamily="34" charset="0"/>
                <a:ea typeface="+mj-ea"/>
                <a:cs typeface="Arial" pitchFamily="34" charset="0"/>
              </a:rPr>
              <a:t>Para declarar un parámetro de tipo acotado, indique el nombre del parámetro de tipo, seguido de la palabra clave </a:t>
            </a:r>
            <a:r>
              <a:rPr lang="es-ES" sz="1400" dirty="0" err="1">
                <a:solidFill>
                  <a:schemeClr val="accent1">
                    <a:lumMod val="60000"/>
                    <a:lumOff val="40000"/>
                  </a:schemeClr>
                </a:solidFill>
                <a:latin typeface="Arial" pitchFamily="34" charset="0"/>
                <a:ea typeface="+mj-ea"/>
                <a:cs typeface="Arial" pitchFamily="34" charset="0"/>
              </a:rPr>
              <a:t>extends</a:t>
            </a:r>
            <a:r>
              <a:rPr lang="es-ES" sz="1400" dirty="0">
                <a:solidFill>
                  <a:schemeClr val="accent1">
                    <a:lumMod val="60000"/>
                    <a:lumOff val="40000"/>
                  </a:schemeClr>
                </a:solidFill>
                <a:latin typeface="Arial" pitchFamily="34" charset="0"/>
                <a:ea typeface="+mj-ea"/>
                <a:cs typeface="Arial" pitchFamily="34" charset="0"/>
              </a:rPr>
              <a:t>, seguida de su límite superior.</a:t>
            </a:r>
          </a:p>
        </p:txBody>
      </p:sp>
      <p:pic>
        <p:nvPicPr>
          <p:cNvPr id="2" name="Picture 1">
            <a:extLst>
              <a:ext uri="{FF2B5EF4-FFF2-40B4-BE49-F238E27FC236}">
                <a16:creationId xmlns:a16="http://schemas.microsoft.com/office/drawing/2014/main" id="{B4A04839-3390-4EB7-8718-390F4ABB25A0}"/>
              </a:ext>
            </a:extLst>
          </p:cNvPr>
          <p:cNvPicPr>
            <a:picLocks noChangeAspect="1"/>
          </p:cNvPicPr>
          <p:nvPr/>
        </p:nvPicPr>
        <p:blipFill>
          <a:blip r:embed="rId2"/>
          <a:stretch>
            <a:fillRect/>
          </a:stretch>
        </p:blipFill>
        <p:spPr>
          <a:xfrm>
            <a:off x="1149093" y="3537954"/>
            <a:ext cx="7278116" cy="2305372"/>
          </a:xfrm>
          <a:prstGeom prst="rect">
            <a:avLst/>
          </a:prstGeom>
        </p:spPr>
      </p:pic>
    </p:spTree>
    <p:extLst>
      <p:ext uri="{BB962C8B-B14F-4D97-AF65-F5344CB8AC3E}">
        <p14:creationId xmlns:p14="http://schemas.microsoft.com/office/powerpoint/2010/main" val="1268534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762001" y="803325"/>
            <a:ext cx="5314536" cy="1325563"/>
          </a:xfrm>
        </p:spPr>
        <p:txBody>
          <a:bodyPr vert="horz" lIns="91440" tIns="45720" rIns="91440" bIns="45720" rtlCol="0" anchor="ctr">
            <a:normAutofit/>
          </a:bodyPr>
          <a:lstStyle/>
          <a:p>
            <a:r>
              <a:rPr lang="en-US" sz="4400"/>
              <a:t>Genéricos</a:t>
            </a:r>
          </a:p>
        </p:txBody>
      </p:sp>
      <p:sp>
        <p:nvSpPr>
          <p:cNvPr id="12" name="Text Box 3">
            <a:extLst>
              <a:ext uri="{FF2B5EF4-FFF2-40B4-BE49-F238E27FC236}">
                <a16:creationId xmlns:a16="http://schemas.microsoft.com/office/drawing/2014/main" id="{953AD6FF-C05C-4196-A36A-19A6B5A8F856}"/>
              </a:ext>
            </a:extLst>
          </p:cNvPr>
          <p:cNvSpPr txBox="1">
            <a:spLocks noChangeArrowheads="1"/>
          </p:cNvSpPr>
          <p:nvPr/>
        </p:nvSpPr>
        <p:spPr bwMode="auto">
          <a:xfrm>
            <a:off x="762000" y="2279018"/>
            <a:ext cx="5314543" cy="33759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t">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nSpc>
                <a:spcPct val="90000"/>
              </a:lnSpc>
              <a:spcAft>
                <a:spcPts val="600"/>
              </a:spcAft>
            </a:pPr>
            <a:r>
              <a:rPr lang="en-US" dirty="0">
                <a:solidFill>
                  <a:schemeClr val="tx1"/>
                </a:solidFill>
                <a:latin typeface="+mn-lt"/>
                <a:ea typeface="+mn-ea"/>
              </a:rPr>
              <a:t>Una </a:t>
            </a:r>
            <a:r>
              <a:rPr lang="en-US" dirty="0" err="1">
                <a:solidFill>
                  <a:schemeClr val="tx1"/>
                </a:solidFill>
                <a:latin typeface="+mn-lt"/>
                <a:ea typeface="+mn-ea"/>
              </a:rPr>
              <a:t>declaración</a:t>
            </a:r>
            <a:r>
              <a:rPr lang="en-US" dirty="0">
                <a:solidFill>
                  <a:schemeClr val="tx1"/>
                </a:solidFill>
                <a:latin typeface="+mn-lt"/>
                <a:ea typeface="+mn-ea"/>
              </a:rPr>
              <a:t> de </a:t>
            </a:r>
            <a:r>
              <a:rPr lang="en-US" dirty="0" err="1">
                <a:solidFill>
                  <a:schemeClr val="tx1"/>
                </a:solidFill>
                <a:latin typeface="+mn-lt"/>
                <a:ea typeface="+mn-ea"/>
              </a:rPr>
              <a:t>clase</a:t>
            </a:r>
            <a:r>
              <a:rPr lang="en-US" dirty="0">
                <a:solidFill>
                  <a:schemeClr val="tx1"/>
                </a:solidFill>
                <a:latin typeface="+mn-lt"/>
                <a:ea typeface="+mn-ea"/>
              </a:rPr>
              <a:t> </a:t>
            </a:r>
            <a:r>
              <a:rPr lang="en-US" dirty="0" err="1">
                <a:solidFill>
                  <a:schemeClr val="tx1"/>
                </a:solidFill>
                <a:latin typeface="+mn-lt"/>
                <a:ea typeface="+mn-ea"/>
              </a:rPr>
              <a:t>genérica</a:t>
            </a:r>
            <a:r>
              <a:rPr lang="en-US" dirty="0">
                <a:solidFill>
                  <a:schemeClr val="tx1"/>
                </a:solidFill>
                <a:latin typeface="+mn-lt"/>
                <a:ea typeface="+mn-ea"/>
              </a:rPr>
              <a:t> se </a:t>
            </a:r>
            <a:r>
              <a:rPr lang="en-US" dirty="0" err="1">
                <a:solidFill>
                  <a:schemeClr val="tx1"/>
                </a:solidFill>
                <a:latin typeface="+mn-lt"/>
                <a:ea typeface="+mn-ea"/>
              </a:rPr>
              <a:t>parece</a:t>
            </a:r>
            <a:r>
              <a:rPr lang="en-US" dirty="0">
                <a:solidFill>
                  <a:schemeClr val="tx1"/>
                </a:solidFill>
                <a:latin typeface="+mn-lt"/>
                <a:ea typeface="+mn-ea"/>
              </a:rPr>
              <a:t> a una </a:t>
            </a:r>
            <a:r>
              <a:rPr lang="en-US" dirty="0" err="1">
                <a:solidFill>
                  <a:schemeClr val="tx1"/>
                </a:solidFill>
                <a:latin typeface="+mn-lt"/>
                <a:ea typeface="+mn-ea"/>
              </a:rPr>
              <a:t>declaración</a:t>
            </a:r>
            <a:r>
              <a:rPr lang="en-US" dirty="0">
                <a:solidFill>
                  <a:schemeClr val="tx1"/>
                </a:solidFill>
                <a:latin typeface="+mn-lt"/>
                <a:ea typeface="+mn-ea"/>
              </a:rPr>
              <a:t> de </a:t>
            </a:r>
            <a:r>
              <a:rPr lang="en-US" dirty="0" err="1">
                <a:solidFill>
                  <a:schemeClr val="tx1"/>
                </a:solidFill>
                <a:latin typeface="+mn-lt"/>
                <a:ea typeface="+mn-ea"/>
              </a:rPr>
              <a:t>clase</a:t>
            </a:r>
            <a:r>
              <a:rPr lang="en-US" dirty="0">
                <a:solidFill>
                  <a:schemeClr val="tx1"/>
                </a:solidFill>
                <a:latin typeface="+mn-lt"/>
                <a:ea typeface="+mn-ea"/>
              </a:rPr>
              <a:t> no </a:t>
            </a:r>
            <a:r>
              <a:rPr lang="en-US" dirty="0" err="1">
                <a:solidFill>
                  <a:schemeClr val="tx1"/>
                </a:solidFill>
                <a:latin typeface="+mn-lt"/>
                <a:ea typeface="+mn-ea"/>
              </a:rPr>
              <a:t>genérica</a:t>
            </a:r>
            <a:r>
              <a:rPr lang="en-US" dirty="0">
                <a:solidFill>
                  <a:schemeClr val="tx1"/>
                </a:solidFill>
                <a:latin typeface="+mn-lt"/>
                <a:ea typeface="+mn-ea"/>
              </a:rPr>
              <a:t>, salvo que el </a:t>
            </a:r>
            <a:r>
              <a:rPr lang="en-US" dirty="0" err="1">
                <a:solidFill>
                  <a:schemeClr val="tx1"/>
                </a:solidFill>
                <a:latin typeface="+mn-lt"/>
                <a:ea typeface="+mn-ea"/>
              </a:rPr>
              <a:t>nombre</a:t>
            </a:r>
            <a:r>
              <a:rPr lang="en-US" dirty="0">
                <a:solidFill>
                  <a:schemeClr val="tx1"/>
                </a:solidFill>
                <a:latin typeface="+mn-lt"/>
                <a:ea typeface="+mn-ea"/>
              </a:rPr>
              <a:t> de la </a:t>
            </a:r>
            <a:r>
              <a:rPr lang="en-US" dirty="0" err="1">
                <a:solidFill>
                  <a:schemeClr val="tx1"/>
                </a:solidFill>
                <a:latin typeface="+mn-lt"/>
                <a:ea typeface="+mn-ea"/>
              </a:rPr>
              <a:t>clase</a:t>
            </a:r>
            <a:r>
              <a:rPr lang="en-US" dirty="0">
                <a:solidFill>
                  <a:schemeClr val="tx1"/>
                </a:solidFill>
                <a:latin typeface="+mn-lt"/>
                <a:ea typeface="+mn-ea"/>
              </a:rPr>
              <a:t> </a:t>
            </a:r>
            <a:r>
              <a:rPr lang="en-US" dirty="0" err="1">
                <a:solidFill>
                  <a:schemeClr val="tx1"/>
                </a:solidFill>
                <a:latin typeface="+mn-lt"/>
                <a:ea typeface="+mn-ea"/>
              </a:rPr>
              <a:t>va</a:t>
            </a:r>
            <a:r>
              <a:rPr lang="en-US" dirty="0">
                <a:solidFill>
                  <a:schemeClr val="tx1"/>
                </a:solidFill>
                <a:latin typeface="+mn-lt"/>
                <a:ea typeface="+mn-ea"/>
              </a:rPr>
              <a:t> </a:t>
            </a:r>
            <a:r>
              <a:rPr lang="en-US" dirty="0" err="1">
                <a:solidFill>
                  <a:schemeClr val="tx1"/>
                </a:solidFill>
                <a:latin typeface="+mn-lt"/>
                <a:ea typeface="+mn-ea"/>
              </a:rPr>
              <a:t>seguido</a:t>
            </a:r>
            <a:r>
              <a:rPr lang="en-US" dirty="0">
                <a:solidFill>
                  <a:schemeClr val="tx1"/>
                </a:solidFill>
                <a:latin typeface="+mn-lt"/>
                <a:ea typeface="+mn-ea"/>
              </a:rPr>
              <a:t> de una </a:t>
            </a:r>
            <a:r>
              <a:rPr lang="en-US" dirty="0" err="1">
                <a:solidFill>
                  <a:schemeClr val="tx1"/>
                </a:solidFill>
                <a:latin typeface="+mn-lt"/>
                <a:ea typeface="+mn-ea"/>
              </a:rPr>
              <a:t>sección</a:t>
            </a:r>
            <a:r>
              <a:rPr lang="en-US" dirty="0">
                <a:solidFill>
                  <a:schemeClr val="tx1"/>
                </a:solidFill>
                <a:latin typeface="+mn-lt"/>
                <a:ea typeface="+mn-ea"/>
              </a:rPr>
              <a:t> de </a:t>
            </a:r>
            <a:r>
              <a:rPr lang="en-US" dirty="0" err="1">
                <a:solidFill>
                  <a:schemeClr val="tx1"/>
                </a:solidFill>
                <a:latin typeface="+mn-lt"/>
                <a:ea typeface="+mn-ea"/>
              </a:rPr>
              <a:t>parámetros</a:t>
            </a:r>
            <a:r>
              <a:rPr lang="en-US" dirty="0">
                <a:solidFill>
                  <a:schemeClr val="tx1"/>
                </a:solidFill>
                <a:latin typeface="+mn-lt"/>
                <a:ea typeface="+mn-ea"/>
              </a:rPr>
              <a:t> de </a:t>
            </a:r>
            <a:r>
              <a:rPr lang="en-US" dirty="0" err="1">
                <a:solidFill>
                  <a:schemeClr val="tx1"/>
                </a:solidFill>
                <a:latin typeface="+mn-lt"/>
                <a:ea typeface="+mn-ea"/>
              </a:rPr>
              <a:t>tipo</a:t>
            </a:r>
            <a:r>
              <a:rPr lang="en-US" dirty="0">
                <a:solidFill>
                  <a:schemeClr val="tx1"/>
                </a:solidFill>
                <a:latin typeface="+mn-lt"/>
                <a:ea typeface="+mn-ea"/>
              </a:rPr>
              <a:t>.</a:t>
            </a:r>
          </a:p>
          <a:p>
            <a:pPr indent="-228600">
              <a:lnSpc>
                <a:spcPct val="90000"/>
              </a:lnSpc>
              <a:spcAft>
                <a:spcPts val="600"/>
              </a:spcAft>
              <a:buFont typeface="Arial" panose="020B0604020202020204" pitchFamily="34" charset="0"/>
              <a:buChar char="•"/>
            </a:pPr>
            <a:endParaRPr lang="en-US" dirty="0">
              <a:solidFill>
                <a:schemeClr val="tx1"/>
              </a:solidFill>
              <a:latin typeface="+mn-lt"/>
              <a:ea typeface="+mn-ea"/>
            </a:endParaRPr>
          </a:p>
          <a:p>
            <a:pPr algn="just">
              <a:lnSpc>
                <a:spcPct val="90000"/>
              </a:lnSpc>
              <a:spcAft>
                <a:spcPts val="600"/>
              </a:spcAft>
            </a:pPr>
            <a:r>
              <a:rPr lang="en-US" dirty="0">
                <a:solidFill>
                  <a:schemeClr val="tx1"/>
                </a:solidFill>
                <a:latin typeface="+mn-lt"/>
                <a:ea typeface="+mn-ea"/>
              </a:rPr>
              <a:t>Al </a:t>
            </a:r>
            <a:r>
              <a:rPr lang="en-US" dirty="0" err="1">
                <a:solidFill>
                  <a:schemeClr val="tx1"/>
                </a:solidFill>
                <a:latin typeface="+mn-lt"/>
                <a:ea typeface="+mn-ea"/>
              </a:rPr>
              <a:t>igual</a:t>
            </a:r>
            <a:r>
              <a:rPr lang="en-US" dirty="0">
                <a:solidFill>
                  <a:schemeClr val="tx1"/>
                </a:solidFill>
                <a:latin typeface="+mn-lt"/>
                <a:ea typeface="+mn-ea"/>
              </a:rPr>
              <a:t> que con los </a:t>
            </a:r>
            <a:r>
              <a:rPr lang="en-US" dirty="0" err="1">
                <a:solidFill>
                  <a:schemeClr val="tx1"/>
                </a:solidFill>
                <a:latin typeface="+mn-lt"/>
                <a:ea typeface="+mn-ea"/>
              </a:rPr>
              <a:t>métodos</a:t>
            </a:r>
            <a:r>
              <a:rPr lang="en-US" dirty="0">
                <a:solidFill>
                  <a:schemeClr val="tx1"/>
                </a:solidFill>
                <a:latin typeface="+mn-lt"/>
                <a:ea typeface="+mn-ea"/>
              </a:rPr>
              <a:t> </a:t>
            </a:r>
            <a:r>
              <a:rPr lang="en-US" dirty="0" err="1">
                <a:solidFill>
                  <a:schemeClr val="tx1"/>
                </a:solidFill>
                <a:latin typeface="+mn-lt"/>
                <a:ea typeface="+mn-ea"/>
              </a:rPr>
              <a:t>genéricos</a:t>
            </a:r>
            <a:r>
              <a:rPr lang="en-US" dirty="0">
                <a:solidFill>
                  <a:schemeClr val="tx1"/>
                </a:solidFill>
                <a:latin typeface="+mn-lt"/>
                <a:ea typeface="+mn-ea"/>
              </a:rPr>
              <a:t>, la </a:t>
            </a:r>
            <a:r>
              <a:rPr lang="en-US" dirty="0" err="1">
                <a:solidFill>
                  <a:schemeClr val="tx1"/>
                </a:solidFill>
                <a:latin typeface="+mn-lt"/>
                <a:ea typeface="+mn-ea"/>
              </a:rPr>
              <a:t>sección</a:t>
            </a:r>
            <a:r>
              <a:rPr lang="en-US" dirty="0">
                <a:solidFill>
                  <a:schemeClr val="tx1"/>
                </a:solidFill>
                <a:latin typeface="+mn-lt"/>
                <a:ea typeface="+mn-ea"/>
              </a:rPr>
              <a:t> de </a:t>
            </a:r>
            <a:r>
              <a:rPr lang="en-US" dirty="0" err="1">
                <a:solidFill>
                  <a:schemeClr val="tx1"/>
                </a:solidFill>
                <a:latin typeface="+mn-lt"/>
                <a:ea typeface="+mn-ea"/>
              </a:rPr>
              <a:t>parámetros</a:t>
            </a:r>
            <a:r>
              <a:rPr lang="en-US" dirty="0">
                <a:solidFill>
                  <a:schemeClr val="tx1"/>
                </a:solidFill>
                <a:latin typeface="+mn-lt"/>
                <a:ea typeface="+mn-ea"/>
              </a:rPr>
              <a:t> de </a:t>
            </a:r>
            <a:r>
              <a:rPr lang="en-US" dirty="0" err="1">
                <a:solidFill>
                  <a:schemeClr val="tx1"/>
                </a:solidFill>
                <a:latin typeface="+mn-lt"/>
                <a:ea typeface="+mn-ea"/>
              </a:rPr>
              <a:t>tipo</a:t>
            </a:r>
            <a:r>
              <a:rPr lang="en-US" dirty="0">
                <a:solidFill>
                  <a:schemeClr val="tx1"/>
                </a:solidFill>
                <a:latin typeface="+mn-lt"/>
                <a:ea typeface="+mn-ea"/>
              </a:rPr>
              <a:t> de una </a:t>
            </a:r>
            <a:r>
              <a:rPr lang="en-US" dirty="0" err="1">
                <a:solidFill>
                  <a:schemeClr val="tx1"/>
                </a:solidFill>
                <a:latin typeface="+mn-lt"/>
                <a:ea typeface="+mn-ea"/>
              </a:rPr>
              <a:t>clase</a:t>
            </a:r>
            <a:r>
              <a:rPr lang="en-US" dirty="0">
                <a:solidFill>
                  <a:schemeClr val="tx1"/>
                </a:solidFill>
                <a:latin typeface="+mn-lt"/>
                <a:ea typeface="+mn-ea"/>
              </a:rPr>
              <a:t> </a:t>
            </a:r>
            <a:r>
              <a:rPr lang="en-US" dirty="0" err="1">
                <a:solidFill>
                  <a:schemeClr val="tx1"/>
                </a:solidFill>
                <a:latin typeface="+mn-lt"/>
                <a:ea typeface="+mn-ea"/>
              </a:rPr>
              <a:t>genérica</a:t>
            </a:r>
            <a:r>
              <a:rPr lang="en-US" dirty="0">
                <a:solidFill>
                  <a:schemeClr val="tx1"/>
                </a:solidFill>
                <a:latin typeface="+mn-lt"/>
                <a:ea typeface="+mn-ea"/>
              </a:rPr>
              <a:t> </a:t>
            </a:r>
            <a:r>
              <a:rPr lang="en-US" dirty="0" err="1">
                <a:solidFill>
                  <a:schemeClr val="tx1"/>
                </a:solidFill>
                <a:latin typeface="+mn-lt"/>
                <a:ea typeface="+mn-ea"/>
              </a:rPr>
              <a:t>puede</a:t>
            </a:r>
            <a:r>
              <a:rPr lang="en-US" dirty="0">
                <a:solidFill>
                  <a:schemeClr val="tx1"/>
                </a:solidFill>
                <a:latin typeface="+mn-lt"/>
                <a:ea typeface="+mn-ea"/>
              </a:rPr>
              <a:t> </a:t>
            </a:r>
            <a:r>
              <a:rPr lang="en-US" dirty="0" err="1">
                <a:solidFill>
                  <a:schemeClr val="tx1"/>
                </a:solidFill>
                <a:latin typeface="+mn-lt"/>
                <a:ea typeface="+mn-ea"/>
              </a:rPr>
              <a:t>tener</a:t>
            </a:r>
            <a:r>
              <a:rPr lang="en-US" dirty="0">
                <a:solidFill>
                  <a:schemeClr val="tx1"/>
                </a:solidFill>
                <a:latin typeface="+mn-lt"/>
                <a:ea typeface="+mn-ea"/>
              </a:rPr>
              <a:t> uno o </a:t>
            </a:r>
            <a:r>
              <a:rPr lang="en-US" dirty="0" err="1">
                <a:solidFill>
                  <a:schemeClr val="tx1"/>
                </a:solidFill>
                <a:latin typeface="+mn-lt"/>
                <a:ea typeface="+mn-ea"/>
              </a:rPr>
              <a:t>más</a:t>
            </a:r>
            <a:r>
              <a:rPr lang="en-US" dirty="0">
                <a:solidFill>
                  <a:schemeClr val="tx1"/>
                </a:solidFill>
                <a:latin typeface="+mn-lt"/>
                <a:ea typeface="+mn-ea"/>
              </a:rPr>
              <a:t> </a:t>
            </a:r>
            <a:r>
              <a:rPr lang="en-US" dirty="0" err="1">
                <a:solidFill>
                  <a:schemeClr val="tx1"/>
                </a:solidFill>
                <a:latin typeface="+mn-lt"/>
                <a:ea typeface="+mn-ea"/>
              </a:rPr>
              <a:t>parámetros</a:t>
            </a:r>
            <a:r>
              <a:rPr lang="en-US" dirty="0">
                <a:solidFill>
                  <a:schemeClr val="tx1"/>
                </a:solidFill>
                <a:latin typeface="+mn-lt"/>
                <a:ea typeface="+mn-ea"/>
              </a:rPr>
              <a:t> de </a:t>
            </a:r>
            <a:r>
              <a:rPr lang="en-US" dirty="0" err="1">
                <a:solidFill>
                  <a:schemeClr val="tx1"/>
                </a:solidFill>
                <a:latin typeface="+mn-lt"/>
                <a:ea typeface="+mn-ea"/>
              </a:rPr>
              <a:t>tipo</a:t>
            </a:r>
            <a:r>
              <a:rPr lang="en-US" dirty="0">
                <a:solidFill>
                  <a:schemeClr val="tx1"/>
                </a:solidFill>
                <a:latin typeface="+mn-lt"/>
                <a:ea typeface="+mn-ea"/>
              </a:rPr>
              <a:t> </a:t>
            </a:r>
            <a:r>
              <a:rPr lang="en-US" dirty="0" err="1">
                <a:solidFill>
                  <a:schemeClr val="tx1"/>
                </a:solidFill>
                <a:latin typeface="+mn-lt"/>
                <a:ea typeface="+mn-ea"/>
              </a:rPr>
              <a:t>separados</a:t>
            </a:r>
            <a:r>
              <a:rPr lang="en-US" dirty="0">
                <a:solidFill>
                  <a:schemeClr val="tx1"/>
                </a:solidFill>
                <a:latin typeface="+mn-lt"/>
                <a:ea typeface="+mn-ea"/>
              </a:rPr>
              <a:t> por comas. </a:t>
            </a:r>
            <a:r>
              <a:rPr lang="en-US" dirty="0" err="1">
                <a:solidFill>
                  <a:schemeClr val="tx1"/>
                </a:solidFill>
                <a:latin typeface="+mn-lt"/>
                <a:ea typeface="+mn-ea"/>
              </a:rPr>
              <a:t>Estas</a:t>
            </a:r>
            <a:r>
              <a:rPr lang="en-US" dirty="0">
                <a:solidFill>
                  <a:schemeClr val="tx1"/>
                </a:solidFill>
                <a:latin typeface="+mn-lt"/>
                <a:ea typeface="+mn-ea"/>
              </a:rPr>
              <a:t> </a:t>
            </a:r>
            <a:r>
              <a:rPr lang="en-US" dirty="0" err="1">
                <a:solidFill>
                  <a:schemeClr val="tx1"/>
                </a:solidFill>
                <a:latin typeface="+mn-lt"/>
                <a:ea typeface="+mn-ea"/>
              </a:rPr>
              <a:t>clases</a:t>
            </a:r>
            <a:r>
              <a:rPr lang="en-US" dirty="0">
                <a:solidFill>
                  <a:schemeClr val="tx1"/>
                </a:solidFill>
                <a:latin typeface="+mn-lt"/>
                <a:ea typeface="+mn-ea"/>
              </a:rPr>
              <a:t> se </a:t>
            </a:r>
            <a:r>
              <a:rPr lang="en-US" dirty="0" err="1">
                <a:solidFill>
                  <a:schemeClr val="tx1"/>
                </a:solidFill>
                <a:latin typeface="+mn-lt"/>
                <a:ea typeface="+mn-ea"/>
              </a:rPr>
              <a:t>conocen</a:t>
            </a:r>
            <a:r>
              <a:rPr lang="en-US" dirty="0">
                <a:solidFill>
                  <a:schemeClr val="tx1"/>
                </a:solidFill>
                <a:latin typeface="+mn-lt"/>
                <a:ea typeface="+mn-ea"/>
              </a:rPr>
              <a:t> </a:t>
            </a:r>
            <a:r>
              <a:rPr lang="en-US" dirty="0" err="1">
                <a:solidFill>
                  <a:schemeClr val="tx1"/>
                </a:solidFill>
                <a:latin typeface="+mn-lt"/>
                <a:ea typeface="+mn-ea"/>
              </a:rPr>
              <a:t>como</a:t>
            </a:r>
            <a:r>
              <a:rPr lang="en-US" dirty="0">
                <a:solidFill>
                  <a:schemeClr val="tx1"/>
                </a:solidFill>
                <a:latin typeface="+mn-lt"/>
                <a:ea typeface="+mn-ea"/>
              </a:rPr>
              <a:t> </a:t>
            </a:r>
            <a:r>
              <a:rPr lang="en-US" dirty="0" err="1">
                <a:solidFill>
                  <a:schemeClr val="tx1"/>
                </a:solidFill>
                <a:latin typeface="+mn-lt"/>
                <a:ea typeface="+mn-ea"/>
              </a:rPr>
              <a:t>clases</a:t>
            </a:r>
            <a:r>
              <a:rPr lang="en-US" dirty="0">
                <a:solidFill>
                  <a:schemeClr val="tx1"/>
                </a:solidFill>
                <a:latin typeface="+mn-lt"/>
                <a:ea typeface="+mn-ea"/>
              </a:rPr>
              <a:t> </a:t>
            </a:r>
            <a:r>
              <a:rPr lang="en-US" dirty="0" err="1">
                <a:solidFill>
                  <a:schemeClr val="tx1"/>
                </a:solidFill>
                <a:latin typeface="+mn-lt"/>
                <a:ea typeface="+mn-ea"/>
              </a:rPr>
              <a:t>parametrizadas</a:t>
            </a:r>
            <a:r>
              <a:rPr lang="en-US" dirty="0">
                <a:solidFill>
                  <a:schemeClr val="tx1"/>
                </a:solidFill>
                <a:latin typeface="+mn-lt"/>
                <a:ea typeface="+mn-ea"/>
              </a:rPr>
              <a:t> o </a:t>
            </a:r>
            <a:r>
              <a:rPr lang="en-US" dirty="0" err="1">
                <a:solidFill>
                  <a:schemeClr val="tx1"/>
                </a:solidFill>
                <a:latin typeface="+mn-lt"/>
                <a:ea typeface="+mn-ea"/>
              </a:rPr>
              <a:t>tipos</a:t>
            </a:r>
            <a:r>
              <a:rPr lang="en-US" dirty="0">
                <a:solidFill>
                  <a:schemeClr val="tx1"/>
                </a:solidFill>
                <a:latin typeface="+mn-lt"/>
                <a:ea typeface="+mn-ea"/>
              </a:rPr>
              <a:t> </a:t>
            </a:r>
            <a:r>
              <a:rPr lang="en-US" dirty="0" err="1">
                <a:solidFill>
                  <a:schemeClr val="tx1"/>
                </a:solidFill>
                <a:latin typeface="+mn-lt"/>
                <a:ea typeface="+mn-ea"/>
              </a:rPr>
              <a:t>parametrizados</a:t>
            </a:r>
            <a:r>
              <a:rPr lang="en-US" dirty="0">
                <a:solidFill>
                  <a:schemeClr val="tx1"/>
                </a:solidFill>
                <a:latin typeface="+mn-lt"/>
                <a:ea typeface="+mn-ea"/>
              </a:rPr>
              <a:t> </a:t>
            </a:r>
            <a:r>
              <a:rPr lang="en-US" dirty="0" err="1">
                <a:solidFill>
                  <a:schemeClr val="tx1"/>
                </a:solidFill>
                <a:latin typeface="+mn-lt"/>
                <a:ea typeface="+mn-ea"/>
              </a:rPr>
              <a:t>porque</a:t>
            </a:r>
            <a:r>
              <a:rPr lang="en-US" dirty="0">
                <a:solidFill>
                  <a:schemeClr val="tx1"/>
                </a:solidFill>
                <a:latin typeface="+mn-lt"/>
                <a:ea typeface="+mn-ea"/>
              </a:rPr>
              <a:t> </a:t>
            </a:r>
            <a:r>
              <a:rPr lang="en-US" dirty="0" err="1">
                <a:solidFill>
                  <a:schemeClr val="tx1"/>
                </a:solidFill>
                <a:latin typeface="+mn-lt"/>
                <a:ea typeface="+mn-ea"/>
              </a:rPr>
              <a:t>aceptan</a:t>
            </a:r>
            <a:r>
              <a:rPr lang="en-US" dirty="0">
                <a:solidFill>
                  <a:schemeClr val="tx1"/>
                </a:solidFill>
                <a:latin typeface="+mn-lt"/>
                <a:ea typeface="+mn-ea"/>
              </a:rPr>
              <a:t> uno o </a:t>
            </a:r>
            <a:r>
              <a:rPr lang="en-US" dirty="0" err="1">
                <a:solidFill>
                  <a:schemeClr val="tx1"/>
                </a:solidFill>
                <a:latin typeface="+mn-lt"/>
                <a:ea typeface="+mn-ea"/>
              </a:rPr>
              <a:t>más</a:t>
            </a:r>
            <a:r>
              <a:rPr lang="en-US" dirty="0">
                <a:solidFill>
                  <a:schemeClr val="tx1"/>
                </a:solidFill>
                <a:latin typeface="+mn-lt"/>
                <a:ea typeface="+mn-ea"/>
              </a:rPr>
              <a:t> </a:t>
            </a:r>
            <a:r>
              <a:rPr lang="en-US" dirty="0" err="1">
                <a:solidFill>
                  <a:schemeClr val="tx1"/>
                </a:solidFill>
                <a:latin typeface="+mn-lt"/>
                <a:ea typeface="+mn-ea"/>
              </a:rPr>
              <a:t>parámetros</a:t>
            </a:r>
            <a:r>
              <a:rPr lang="en-US" dirty="0">
                <a:solidFill>
                  <a:schemeClr val="tx1"/>
                </a:solidFill>
                <a:latin typeface="+mn-lt"/>
                <a:ea typeface="+mn-ea"/>
              </a:rPr>
              <a:t>.</a:t>
            </a:r>
          </a:p>
        </p:txBody>
      </p:sp>
      <p:sp>
        <p:nvSpPr>
          <p:cNvPr id="71" name="Freeform: Shape 7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0" name="Picture 2" descr="Brand Ayurvedic PCD Company in Gujarat, Minimum Order Value: 20,000,  Distribution Preferred: Single Party Distribution, | ID: 14443093012">
            <a:extLst>
              <a:ext uri="{FF2B5EF4-FFF2-40B4-BE49-F238E27FC236}">
                <a16:creationId xmlns:a16="http://schemas.microsoft.com/office/drawing/2014/main" id="{B7EBEEE7-DFC7-45A6-B134-3F4F22EAC8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68" r="-2" b="-2"/>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82018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n-US" dirty="0" err="1"/>
              <a:t>Genéricos</a:t>
            </a:r>
            <a:endParaRPr lang="en-US" dirty="0"/>
          </a:p>
        </p:txBody>
      </p:sp>
      <p:sp>
        <p:nvSpPr>
          <p:cNvPr id="12" name="Text Box 3">
            <a:extLst>
              <a:ext uri="{FF2B5EF4-FFF2-40B4-BE49-F238E27FC236}">
                <a16:creationId xmlns:a16="http://schemas.microsoft.com/office/drawing/2014/main" id="{953AD6FF-C05C-4196-A36A-19A6B5A8F856}"/>
              </a:ext>
            </a:extLst>
          </p:cNvPr>
          <p:cNvSpPr txBox="1">
            <a:spLocks noChangeArrowheads="1"/>
          </p:cNvSpPr>
          <p:nvPr/>
        </p:nvSpPr>
        <p:spPr bwMode="auto">
          <a:xfrm>
            <a:off x="1149093" y="2211372"/>
            <a:ext cx="10486179" cy="5038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a:lnSpc>
                <a:spcPct val="93000"/>
              </a:lnSpc>
            </a:pPr>
            <a:r>
              <a:rPr lang="es-ES" sz="1400" dirty="0">
                <a:solidFill>
                  <a:schemeClr val="accent1">
                    <a:lumMod val="60000"/>
                    <a:lumOff val="40000"/>
                  </a:schemeClr>
                </a:solidFill>
                <a:latin typeface="Arial" pitchFamily="34" charset="0"/>
                <a:ea typeface="+mj-ea"/>
                <a:cs typeface="Arial" pitchFamily="34" charset="0"/>
              </a:rPr>
              <a:t>Un </a:t>
            </a:r>
            <a:r>
              <a:rPr lang="es-ES" sz="1400" dirty="0" err="1">
                <a:solidFill>
                  <a:schemeClr val="accent1">
                    <a:lumMod val="60000"/>
                    <a:lumOff val="40000"/>
                  </a:schemeClr>
                </a:solidFill>
                <a:latin typeface="Arial" pitchFamily="34" charset="0"/>
                <a:ea typeface="+mj-ea"/>
                <a:cs typeface="Arial" pitchFamily="34" charset="0"/>
              </a:rPr>
              <a:t>wildcard</a:t>
            </a:r>
            <a:r>
              <a:rPr lang="es-ES" sz="1400" dirty="0">
                <a:solidFill>
                  <a:schemeClr val="accent1">
                    <a:lumMod val="60000"/>
                    <a:lumOff val="40000"/>
                  </a:schemeClr>
                </a:solidFill>
                <a:latin typeface="Arial" pitchFamily="34" charset="0"/>
                <a:ea typeface="+mj-ea"/>
                <a:cs typeface="Arial" pitchFamily="34" charset="0"/>
              </a:rPr>
              <a:t> (?) representa un tipo desconocido. Son necesarios debido a que un </a:t>
            </a:r>
            <a:r>
              <a:rPr lang="es-ES" sz="1400" dirty="0" err="1">
                <a:solidFill>
                  <a:schemeClr val="accent1">
                    <a:lumMod val="60000"/>
                    <a:lumOff val="40000"/>
                  </a:schemeClr>
                </a:solidFill>
                <a:latin typeface="Arial" pitchFamily="34" charset="0"/>
                <a:ea typeface="+mj-ea"/>
                <a:cs typeface="Arial" pitchFamily="34" charset="0"/>
              </a:rPr>
              <a:t>Generico</a:t>
            </a:r>
            <a:r>
              <a:rPr lang="es-ES" sz="1400" dirty="0">
                <a:solidFill>
                  <a:schemeClr val="accent1">
                    <a:lumMod val="60000"/>
                    <a:lumOff val="40000"/>
                  </a:schemeClr>
                </a:solidFill>
                <a:latin typeface="Arial" pitchFamily="34" charset="0"/>
                <a:ea typeface="+mj-ea"/>
                <a:cs typeface="Arial" pitchFamily="34" charset="0"/>
              </a:rPr>
              <a:t>&lt;</a:t>
            </a:r>
            <a:r>
              <a:rPr lang="es-ES" sz="1400" dirty="0" err="1">
                <a:solidFill>
                  <a:schemeClr val="accent1">
                    <a:lumMod val="60000"/>
                    <a:lumOff val="40000"/>
                  </a:schemeClr>
                </a:solidFill>
                <a:latin typeface="Arial" pitchFamily="34" charset="0"/>
                <a:ea typeface="+mj-ea"/>
                <a:cs typeface="Arial" pitchFamily="34" charset="0"/>
              </a:rPr>
              <a:t>supertipo</a:t>
            </a:r>
            <a:r>
              <a:rPr lang="es-ES" sz="1400" dirty="0">
                <a:solidFill>
                  <a:schemeClr val="accent1">
                    <a:lumMod val="60000"/>
                    <a:lumOff val="40000"/>
                  </a:schemeClr>
                </a:solidFill>
                <a:latin typeface="Arial" pitchFamily="34" charset="0"/>
                <a:ea typeface="+mj-ea"/>
                <a:cs typeface="Arial" pitchFamily="34" charset="0"/>
              </a:rPr>
              <a:t>&gt; no es compatible con un </a:t>
            </a:r>
            <a:r>
              <a:rPr lang="es-ES" sz="1400" dirty="0" err="1">
                <a:solidFill>
                  <a:schemeClr val="accent1">
                    <a:lumMod val="60000"/>
                    <a:lumOff val="40000"/>
                  </a:schemeClr>
                </a:solidFill>
                <a:latin typeface="Arial" pitchFamily="34" charset="0"/>
                <a:ea typeface="+mj-ea"/>
                <a:cs typeface="Arial" pitchFamily="34" charset="0"/>
              </a:rPr>
              <a:t>Generico</a:t>
            </a:r>
            <a:r>
              <a:rPr lang="es-ES" sz="1400" dirty="0">
                <a:solidFill>
                  <a:schemeClr val="accent1">
                    <a:lumMod val="60000"/>
                    <a:lumOff val="40000"/>
                  </a:schemeClr>
                </a:solidFill>
                <a:latin typeface="Arial" pitchFamily="34" charset="0"/>
                <a:ea typeface="+mj-ea"/>
                <a:cs typeface="Arial" pitchFamily="34" charset="0"/>
              </a:rPr>
              <a:t>&lt;subtipo&gt;. </a:t>
            </a:r>
          </a:p>
        </p:txBody>
      </p:sp>
      <p:pic>
        <p:nvPicPr>
          <p:cNvPr id="3" name="Picture 2">
            <a:extLst>
              <a:ext uri="{FF2B5EF4-FFF2-40B4-BE49-F238E27FC236}">
                <a16:creationId xmlns:a16="http://schemas.microsoft.com/office/drawing/2014/main" id="{A5319E71-0F5B-4622-B54A-EBBF8095D97E}"/>
              </a:ext>
            </a:extLst>
          </p:cNvPr>
          <p:cNvPicPr>
            <a:picLocks noChangeAspect="1"/>
          </p:cNvPicPr>
          <p:nvPr/>
        </p:nvPicPr>
        <p:blipFill>
          <a:blip r:embed="rId2"/>
          <a:stretch>
            <a:fillRect/>
          </a:stretch>
        </p:blipFill>
        <p:spPr>
          <a:xfrm>
            <a:off x="2809416" y="3268952"/>
            <a:ext cx="6573167" cy="609685"/>
          </a:xfrm>
          <a:prstGeom prst="rect">
            <a:avLst/>
          </a:prstGeom>
        </p:spPr>
      </p:pic>
      <p:pic>
        <p:nvPicPr>
          <p:cNvPr id="8194" name="Picture 2">
            <a:extLst>
              <a:ext uri="{FF2B5EF4-FFF2-40B4-BE49-F238E27FC236}">
                <a16:creationId xmlns:a16="http://schemas.microsoft.com/office/drawing/2014/main" id="{23C80E0A-62A5-44CC-8150-9EAC999CF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093" y="3023134"/>
            <a:ext cx="1134319" cy="11343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5F9588B-90F0-4C6B-B9A3-916C9C796751}"/>
              </a:ext>
            </a:extLst>
          </p:cNvPr>
          <p:cNvPicPr>
            <a:picLocks noChangeAspect="1"/>
          </p:cNvPicPr>
          <p:nvPr/>
        </p:nvPicPr>
        <p:blipFill>
          <a:blip r:embed="rId4"/>
          <a:stretch>
            <a:fillRect/>
          </a:stretch>
        </p:blipFill>
        <p:spPr>
          <a:xfrm>
            <a:off x="2309284" y="4432381"/>
            <a:ext cx="7573432" cy="590632"/>
          </a:xfrm>
          <a:prstGeom prst="rect">
            <a:avLst/>
          </a:prstGeom>
        </p:spPr>
      </p:pic>
      <p:pic>
        <p:nvPicPr>
          <p:cNvPr id="8196" name="Picture 4" descr="icono-check | GRUPO HEREDA">
            <a:extLst>
              <a:ext uri="{FF2B5EF4-FFF2-40B4-BE49-F238E27FC236}">
                <a16:creationId xmlns:a16="http://schemas.microsoft.com/office/drawing/2014/main" id="{ADC6EE48-7FF1-4F5F-B10F-1CD285077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9030" y="3878637"/>
            <a:ext cx="1648187" cy="1648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701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Tip: Questions Tag | Yes! La Academia">
            <a:extLst>
              <a:ext uri="{FF2B5EF4-FFF2-40B4-BE49-F238E27FC236}">
                <a16:creationId xmlns:a16="http://schemas.microsoft.com/office/drawing/2014/main" id="{F020FB5F-15FC-4DAE-9F41-80583F20CF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66" r="13818" b="6725"/>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0D14D7-7546-48E9-9890-781EFF960ED6}"/>
              </a:ext>
            </a:extLst>
          </p:cNvPr>
          <p:cNvSpPr>
            <a:spLocks noGrp="1"/>
          </p:cNvSpPr>
          <p:nvPr>
            <p:ph type="ctrTitle"/>
          </p:nvPr>
        </p:nvSpPr>
        <p:spPr>
          <a:xfrm>
            <a:off x="477981" y="1122363"/>
            <a:ext cx="4023360" cy="3204134"/>
          </a:xfrm>
        </p:spPr>
        <p:txBody>
          <a:bodyPr vert="horz" lIns="91440" tIns="45720" rIns="91440" bIns="45720" rtlCol="0" anchor="b">
            <a:normAutofit/>
          </a:bodyPr>
          <a:lstStyle/>
          <a:p>
            <a:r>
              <a:rPr lang="en-US" sz="4800"/>
              <a:t>¿Preguntas?</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624351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4965430" y="629268"/>
            <a:ext cx="6586491" cy="1286160"/>
          </a:xfrm>
        </p:spPr>
        <p:txBody>
          <a:bodyPr vert="horz" lIns="91440" tIns="45720" rIns="91440" bIns="45720" rtlCol="0" anchor="b">
            <a:normAutofit/>
          </a:bodyPr>
          <a:lstStyle/>
          <a:p>
            <a:r>
              <a:rPr lang="en-US" sz="4400" dirty="0" err="1"/>
              <a:t>Anotaciones</a:t>
            </a:r>
            <a:endParaRPr lang="en-US" sz="4400" dirty="0"/>
          </a:p>
        </p:txBody>
      </p:sp>
      <p:sp>
        <p:nvSpPr>
          <p:cNvPr id="12" name="Text Box 3">
            <a:extLst>
              <a:ext uri="{FF2B5EF4-FFF2-40B4-BE49-F238E27FC236}">
                <a16:creationId xmlns:a16="http://schemas.microsoft.com/office/drawing/2014/main" id="{953AD6FF-C05C-4196-A36A-19A6B5A8F856}"/>
              </a:ext>
            </a:extLst>
          </p:cNvPr>
          <p:cNvSpPr txBox="1">
            <a:spLocks noChangeArrowheads="1"/>
          </p:cNvSpPr>
          <p:nvPr/>
        </p:nvSpPr>
        <p:spPr bwMode="auto">
          <a:xfrm>
            <a:off x="4965431" y="2438400"/>
            <a:ext cx="6586489" cy="378541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a:lnSpc>
                <a:spcPct val="90000"/>
              </a:lnSpc>
              <a:spcAft>
                <a:spcPts val="600"/>
              </a:spcAft>
            </a:pPr>
            <a:r>
              <a:rPr lang="en-US" sz="2000" dirty="0">
                <a:solidFill>
                  <a:schemeClr val="tx1"/>
                </a:solidFill>
                <a:latin typeface="+mn-lt"/>
                <a:ea typeface="+mn-ea"/>
              </a:rPr>
              <a:t>Son una forma de </a:t>
            </a:r>
            <a:r>
              <a:rPr lang="en-US" sz="2000" dirty="0" err="1">
                <a:solidFill>
                  <a:schemeClr val="tx1"/>
                </a:solidFill>
                <a:latin typeface="+mn-lt"/>
                <a:ea typeface="+mn-ea"/>
              </a:rPr>
              <a:t>metadato</a:t>
            </a:r>
            <a:r>
              <a:rPr lang="en-US" sz="2000" dirty="0">
                <a:solidFill>
                  <a:schemeClr val="tx1"/>
                </a:solidFill>
                <a:latin typeface="+mn-lt"/>
                <a:ea typeface="+mn-ea"/>
              </a:rPr>
              <a:t>. </a:t>
            </a:r>
            <a:r>
              <a:rPr lang="en-US" sz="2000" dirty="0" err="1">
                <a:solidFill>
                  <a:schemeClr val="tx1"/>
                </a:solidFill>
                <a:latin typeface="+mn-lt"/>
                <a:ea typeface="+mn-ea"/>
              </a:rPr>
              <a:t>Proporcionan</a:t>
            </a:r>
            <a:r>
              <a:rPr lang="en-US" sz="2000" dirty="0">
                <a:solidFill>
                  <a:schemeClr val="tx1"/>
                </a:solidFill>
                <a:latin typeface="+mn-lt"/>
                <a:ea typeface="+mn-ea"/>
              </a:rPr>
              <a:t> </a:t>
            </a:r>
            <a:r>
              <a:rPr lang="en-US" sz="2000" dirty="0" err="1">
                <a:solidFill>
                  <a:schemeClr val="tx1"/>
                </a:solidFill>
                <a:latin typeface="+mn-lt"/>
                <a:ea typeface="+mn-ea"/>
              </a:rPr>
              <a:t>información</a:t>
            </a:r>
            <a:r>
              <a:rPr lang="en-US" sz="2000" dirty="0">
                <a:solidFill>
                  <a:schemeClr val="tx1"/>
                </a:solidFill>
                <a:latin typeface="+mn-lt"/>
                <a:ea typeface="+mn-ea"/>
              </a:rPr>
              <a:t> al </a:t>
            </a:r>
            <a:r>
              <a:rPr lang="en-US" sz="2000" dirty="0" err="1">
                <a:solidFill>
                  <a:schemeClr val="tx1"/>
                </a:solidFill>
                <a:latin typeface="+mn-lt"/>
                <a:ea typeface="+mn-ea"/>
              </a:rPr>
              <a:t>programa</a:t>
            </a:r>
            <a:r>
              <a:rPr lang="en-US" sz="2000" dirty="0">
                <a:solidFill>
                  <a:schemeClr val="tx1"/>
                </a:solidFill>
                <a:latin typeface="+mn-lt"/>
                <a:ea typeface="+mn-ea"/>
              </a:rPr>
              <a:t> que no forma </a:t>
            </a:r>
            <a:r>
              <a:rPr lang="en-US" sz="2000" dirty="0" err="1">
                <a:solidFill>
                  <a:schemeClr val="tx1"/>
                </a:solidFill>
                <a:latin typeface="+mn-lt"/>
                <a:ea typeface="+mn-ea"/>
              </a:rPr>
              <a:t>parte</a:t>
            </a:r>
            <a:r>
              <a:rPr lang="en-US" sz="2000" dirty="0">
                <a:solidFill>
                  <a:schemeClr val="tx1"/>
                </a:solidFill>
                <a:latin typeface="+mn-lt"/>
                <a:ea typeface="+mn-ea"/>
              </a:rPr>
              <a:t> del </a:t>
            </a:r>
            <a:r>
              <a:rPr lang="en-US" sz="2000" dirty="0" err="1">
                <a:solidFill>
                  <a:schemeClr val="tx1"/>
                </a:solidFill>
                <a:latin typeface="+mn-lt"/>
                <a:ea typeface="+mn-ea"/>
              </a:rPr>
              <a:t>programa</a:t>
            </a:r>
            <a:r>
              <a:rPr lang="en-US" sz="2000" dirty="0">
                <a:solidFill>
                  <a:schemeClr val="tx1"/>
                </a:solidFill>
                <a:latin typeface="+mn-lt"/>
                <a:ea typeface="+mn-ea"/>
              </a:rPr>
              <a:t> </a:t>
            </a:r>
            <a:r>
              <a:rPr lang="en-US" sz="2000" dirty="0" err="1">
                <a:solidFill>
                  <a:schemeClr val="tx1"/>
                </a:solidFill>
                <a:latin typeface="+mn-lt"/>
                <a:ea typeface="+mn-ea"/>
              </a:rPr>
              <a:t>en</a:t>
            </a:r>
            <a:r>
              <a:rPr lang="en-US" sz="2000" dirty="0">
                <a:solidFill>
                  <a:schemeClr val="tx1"/>
                </a:solidFill>
                <a:latin typeface="+mn-lt"/>
                <a:ea typeface="+mn-ea"/>
              </a:rPr>
              <a:t> </a:t>
            </a:r>
            <a:r>
              <a:rPr lang="en-US" sz="2000" dirty="0" err="1">
                <a:solidFill>
                  <a:schemeClr val="tx1"/>
                </a:solidFill>
                <a:latin typeface="+mn-lt"/>
                <a:ea typeface="+mn-ea"/>
              </a:rPr>
              <a:t>si</a:t>
            </a:r>
            <a:r>
              <a:rPr lang="en-US" sz="2000" dirty="0">
                <a:solidFill>
                  <a:schemeClr val="tx1"/>
                </a:solidFill>
                <a:latin typeface="+mn-lt"/>
                <a:ea typeface="+mn-ea"/>
              </a:rPr>
              <a:t>.</a:t>
            </a:r>
          </a:p>
          <a:p>
            <a:pPr indent="-228600" algn="just">
              <a:lnSpc>
                <a:spcPct val="90000"/>
              </a:lnSpc>
              <a:spcAft>
                <a:spcPts val="600"/>
              </a:spcAft>
              <a:buFont typeface="Arial" panose="020B0604020202020204" pitchFamily="34" charset="0"/>
              <a:buChar char="•"/>
            </a:pPr>
            <a:endParaRPr lang="en-US" sz="2000" dirty="0">
              <a:solidFill>
                <a:schemeClr val="tx1"/>
              </a:solidFill>
              <a:latin typeface="+mn-lt"/>
              <a:ea typeface="+mn-ea"/>
            </a:endParaRPr>
          </a:p>
          <a:p>
            <a:pPr algn="just">
              <a:lnSpc>
                <a:spcPct val="90000"/>
              </a:lnSpc>
              <a:spcAft>
                <a:spcPts val="600"/>
              </a:spcAft>
            </a:pPr>
            <a:r>
              <a:rPr lang="en-US" sz="2000" dirty="0">
                <a:solidFill>
                  <a:schemeClr val="tx1"/>
                </a:solidFill>
                <a:latin typeface="+mn-lt"/>
                <a:ea typeface="+mn-ea"/>
              </a:rPr>
              <a:t>Son </a:t>
            </a:r>
            <a:r>
              <a:rPr lang="en-US" sz="2000" dirty="0" err="1">
                <a:solidFill>
                  <a:schemeClr val="tx1"/>
                </a:solidFill>
                <a:latin typeface="+mn-lt"/>
                <a:ea typeface="+mn-ea"/>
              </a:rPr>
              <a:t>usadas</a:t>
            </a:r>
            <a:r>
              <a:rPr lang="en-US" sz="2000" dirty="0">
                <a:solidFill>
                  <a:schemeClr val="tx1"/>
                </a:solidFill>
                <a:latin typeface="+mn-lt"/>
                <a:ea typeface="+mn-ea"/>
              </a:rPr>
              <a:t> </a:t>
            </a:r>
            <a:r>
              <a:rPr lang="en-US" sz="2000" dirty="0" err="1">
                <a:solidFill>
                  <a:schemeClr val="tx1"/>
                </a:solidFill>
                <a:latin typeface="+mn-lt"/>
                <a:ea typeface="+mn-ea"/>
              </a:rPr>
              <a:t>normalmente</a:t>
            </a:r>
            <a:r>
              <a:rPr lang="en-US" sz="2000" dirty="0">
                <a:solidFill>
                  <a:schemeClr val="tx1"/>
                </a:solidFill>
                <a:latin typeface="+mn-lt"/>
                <a:ea typeface="+mn-ea"/>
              </a:rPr>
              <a:t> para </a:t>
            </a:r>
            <a:r>
              <a:rPr lang="en-US" sz="2000" dirty="0" err="1">
                <a:solidFill>
                  <a:schemeClr val="tx1"/>
                </a:solidFill>
                <a:latin typeface="+mn-lt"/>
                <a:ea typeface="+mn-ea"/>
              </a:rPr>
              <a:t>proporcionar</a:t>
            </a:r>
            <a:r>
              <a:rPr lang="en-US" sz="2000" dirty="0">
                <a:solidFill>
                  <a:schemeClr val="tx1"/>
                </a:solidFill>
                <a:latin typeface="+mn-lt"/>
                <a:ea typeface="+mn-ea"/>
              </a:rPr>
              <a:t> </a:t>
            </a:r>
            <a:r>
              <a:rPr lang="en-US" sz="2000" dirty="0" err="1">
                <a:solidFill>
                  <a:schemeClr val="tx1"/>
                </a:solidFill>
                <a:latin typeface="+mn-lt"/>
                <a:ea typeface="+mn-ea"/>
              </a:rPr>
              <a:t>información</a:t>
            </a:r>
            <a:r>
              <a:rPr lang="en-US" sz="2000" dirty="0">
                <a:solidFill>
                  <a:schemeClr val="tx1"/>
                </a:solidFill>
                <a:latin typeface="+mn-lt"/>
                <a:ea typeface="+mn-ea"/>
              </a:rPr>
              <a:t> </a:t>
            </a:r>
            <a:r>
              <a:rPr lang="en-US" sz="2000" dirty="0" err="1">
                <a:solidFill>
                  <a:schemeClr val="tx1"/>
                </a:solidFill>
                <a:latin typeface="+mn-lt"/>
                <a:ea typeface="+mn-ea"/>
              </a:rPr>
              <a:t>en</a:t>
            </a:r>
            <a:r>
              <a:rPr lang="en-US" sz="2000" dirty="0">
                <a:solidFill>
                  <a:schemeClr val="tx1"/>
                </a:solidFill>
                <a:latin typeface="+mn-lt"/>
                <a:ea typeface="+mn-ea"/>
              </a:rPr>
              <a:t> :</a:t>
            </a:r>
          </a:p>
          <a:p>
            <a:pPr indent="-228600" algn="just">
              <a:lnSpc>
                <a:spcPct val="90000"/>
              </a:lnSpc>
              <a:spcAft>
                <a:spcPts val="600"/>
              </a:spcAft>
              <a:buFont typeface="Arial" panose="020B0604020202020204" pitchFamily="34" charset="0"/>
              <a:buChar char="•"/>
            </a:pPr>
            <a:endParaRPr lang="en-US" sz="2000" dirty="0">
              <a:solidFill>
                <a:schemeClr val="tx1"/>
              </a:solidFill>
              <a:latin typeface="+mn-lt"/>
              <a:ea typeface="+mn-ea"/>
            </a:endParaRPr>
          </a:p>
          <a:p>
            <a:pPr marL="285750" indent="-228600" algn="just">
              <a:lnSpc>
                <a:spcPct val="90000"/>
              </a:lnSpc>
              <a:spcAft>
                <a:spcPts val="600"/>
              </a:spcAft>
              <a:buFont typeface="Arial" panose="020B0604020202020204" pitchFamily="34" charset="0"/>
              <a:buChar char="•"/>
            </a:pPr>
            <a:r>
              <a:rPr lang="en-US" sz="2000" dirty="0" err="1">
                <a:solidFill>
                  <a:schemeClr val="tx1"/>
                </a:solidFill>
                <a:latin typeface="+mn-lt"/>
                <a:ea typeface="+mn-ea"/>
              </a:rPr>
              <a:t>Tiempo</a:t>
            </a:r>
            <a:r>
              <a:rPr lang="en-US" sz="2000" dirty="0">
                <a:solidFill>
                  <a:schemeClr val="tx1"/>
                </a:solidFill>
                <a:latin typeface="+mn-lt"/>
                <a:ea typeface="+mn-ea"/>
              </a:rPr>
              <a:t> de </a:t>
            </a:r>
            <a:r>
              <a:rPr lang="en-US" sz="2000" dirty="0" err="1">
                <a:solidFill>
                  <a:schemeClr val="tx1"/>
                </a:solidFill>
                <a:latin typeface="+mn-lt"/>
                <a:ea typeface="+mn-ea"/>
              </a:rPr>
              <a:t>compilación</a:t>
            </a:r>
            <a:endParaRPr lang="en-US" sz="2000" dirty="0">
              <a:solidFill>
                <a:schemeClr val="tx1"/>
              </a:solidFill>
              <a:latin typeface="+mn-lt"/>
              <a:ea typeface="+mn-ea"/>
            </a:endParaRPr>
          </a:p>
          <a:p>
            <a:pPr marL="285750" indent="-228600" algn="just">
              <a:lnSpc>
                <a:spcPct val="90000"/>
              </a:lnSpc>
              <a:spcAft>
                <a:spcPts val="600"/>
              </a:spcAft>
              <a:buFont typeface="Arial" panose="020B0604020202020204" pitchFamily="34" charset="0"/>
              <a:buChar char="•"/>
            </a:pPr>
            <a:r>
              <a:rPr lang="en-US" sz="2000" dirty="0" err="1">
                <a:solidFill>
                  <a:schemeClr val="tx1"/>
                </a:solidFill>
                <a:latin typeface="+mn-lt"/>
                <a:ea typeface="+mn-ea"/>
              </a:rPr>
              <a:t>Tiempo</a:t>
            </a:r>
            <a:r>
              <a:rPr lang="en-US" sz="2000" dirty="0">
                <a:solidFill>
                  <a:schemeClr val="tx1"/>
                </a:solidFill>
                <a:latin typeface="+mn-lt"/>
                <a:ea typeface="+mn-ea"/>
              </a:rPr>
              <a:t> de </a:t>
            </a:r>
            <a:r>
              <a:rPr lang="en-US" sz="2000" dirty="0" err="1">
                <a:solidFill>
                  <a:schemeClr val="tx1"/>
                </a:solidFill>
                <a:latin typeface="+mn-lt"/>
                <a:ea typeface="+mn-ea"/>
              </a:rPr>
              <a:t>construcción</a:t>
            </a:r>
            <a:endParaRPr lang="en-US" sz="2000" dirty="0">
              <a:solidFill>
                <a:schemeClr val="tx1"/>
              </a:solidFill>
              <a:latin typeface="+mn-lt"/>
              <a:ea typeface="+mn-ea"/>
            </a:endParaRPr>
          </a:p>
          <a:p>
            <a:pPr marL="285750" indent="-228600" algn="just">
              <a:lnSpc>
                <a:spcPct val="90000"/>
              </a:lnSpc>
              <a:spcAft>
                <a:spcPts val="600"/>
              </a:spcAft>
              <a:buFont typeface="Arial" panose="020B0604020202020204" pitchFamily="34" charset="0"/>
              <a:buChar char="•"/>
            </a:pPr>
            <a:r>
              <a:rPr lang="en-US" sz="2000" dirty="0" err="1">
                <a:solidFill>
                  <a:schemeClr val="tx1"/>
                </a:solidFill>
                <a:latin typeface="+mn-lt"/>
                <a:ea typeface="+mn-ea"/>
              </a:rPr>
              <a:t>Tiempo</a:t>
            </a:r>
            <a:r>
              <a:rPr lang="en-US" sz="2000" dirty="0">
                <a:solidFill>
                  <a:schemeClr val="tx1"/>
                </a:solidFill>
                <a:latin typeface="+mn-lt"/>
                <a:ea typeface="+mn-ea"/>
              </a:rPr>
              <a:t> de </a:t>
            </a:r>
            <a:r>
              <a:rPr lang="en-US" sz="2000" dirty="0" err="1">
                <a:solidFill>
                  <a:schemeClr val="tx1"/>
                </a:solidFill>
                <a:latin typeface="+mn-lt"/>
                <a:ea typeface="+mn-ea"/>
              </a:rPr>
              <a:t>ejecución</a:t>
            </a:r>
            <a:endParaRPr lang="en-US" sz="2000" dirty="0">
              <a:solidFill>
                <a:schemeClr val="tx1"/>
              </a:solidFill>
              <a:latin typeface="+mn-lt"/>
              <a:ea typeface="+mn-ea"/>
            </a:endParaRPr>
          </a:p>
        </p:txBody>
      </p:sp>
      <p:pic>
        <p:nvPicPr>
          <p:cNvPr id="10242" name="Picture 2" descr="Dibujo con el signo arroba en rojo | Foto Gratis">
            <a:extLst>
              <a:ext uri="{FF2B5EF4-FFF2-40B4-BE49-F238E27FC236}">
                <a16:creationId xmlns:a16="http://schemas.microsoft.com/office/drawing/2014/main" id="{C3CB885E-BD15-4229-A2FE-8CBB124376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016" r="8390"/>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724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725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n-US" dirty="0" err="1"/>
              <a:t>Anotaciones</a:t>
            </a:r>
            <a:endParaRPr lang="en-US" dirty="0"/>
          </a:p>
        </p:txBody>
      </p:sp>
      <p:sp>
        <p:nvSpPr>
          <p:cNvPr id="12" name="Text Box 3">
            <a:extLst>
              <a:ext uri="{FF2B5EF4-FFF2-40B4-BE49-F238E27FC236}">
                <a16:creationId xmlns:a16="http://schemas.microsoft.com/office/drawing/2014/main" id="{953AD6FF-C05C-4196-A36A-19A6B5A8F856}"/>
              </a:ext>
            </a:extLst>
          </p:cNvPr>
          <p:cNvSpPr txBox="1">
            <a:spLocks noChangeArrowheads="1"/>
          </p:cNvSpPr>
          <p:nvPr/>
        </p:nvSpPr>
        <p:spPr bwMode="auto">
          <a:xfrm>
            <a:off x="1149093" y="1903446"/>
            <a:ext cx="10486179" cy="4092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a:lnSpc>
                <a:spcPct val="93000"/>
              </a:lnSpc>
            </a:pPr>
            <a:r>
              <a:rPr lang="es-ES" sz="1400" dirty="0">
                <a:solidFill>
                  <a:schemeClr val="accent1">
                    <a:lumMod val="60000"/>
                    <a:lumOff val="40000"/>
                  </a:schemeClr>
                </a:solidFill>
                <a:latin typeface="Arial" pitchFamily="34" charset="0"/>
                <a:cs typeface="Arial" pitchFamily="34" charset="0"/>
              </a:rPr>
              <a:t>Para crear una anotación customizada se utiliza la siguiente sintaxis:</a:t>
            </a:r>
          </a:p>
          <a:p>
            <a:pPr algn="just">
              <a:lnSpc>
                <a:spcPct val="93000"/>
              </a:lnSpc>
            </a:pPr>
            <a:endParaRPr lang="es-ES" sz="1400" dirty="0">
              <a:solidFill>
                <a:schemeClr val="accent1">
                  <a:lumMod val="60000"/>
                  <a:lumOff val="40000"/>
                </a:schemeClr>
              </a:solidFill>
              <a:latin typeface="Arial" pitchFamily="34" charset="0"/>
              <a:ea typeface="+mj-ea"/>
              <a:cs typeface="Arial" pitchFamily="34" charset="0"/>
            </a:endParaRPr>
          </a:p>
          <a:p>
            <a:pPr algn="just">
              <a:lnSpc>
                <a:spcPct val="93000"/>
              </a:lnSpc>
            </a:pPr>
            <a:endParaRPr lang="es-ES" sz="1400" dirty="0">
              <a:solidFill>
                <a:schemeClr val="accent1">
                  <a:lumMod val="60000"/>
                  <a:lumOff val="40000"/>
                </a:schemeClr>
              </a:solidFill>
              <a:latin typeface="Arial" pitchFamily="34" charset="0"/>
              <a:ea typeface="+mj-ea"/>
              <a:cs typeface="Arial" pitchFamily="34" charset="0"/>
            </a:endParaRPr>
          </a:p>
          <a:p>
            <a:pPr algn="just">
              <a:lnSpc>
                <a:spcPct val="93000"/>
              </a:lnSpc>
            </a:pPr>
            <a:endParaRPr lang="es-ES" sz="1400" dirty="0">
              <a:solidFill>
                <a:schemeClr val="accent1">
                  <a:lumMod val="60000"/>
                  <a:lumOff val="40000"/>
                </a:schemeClr>
              </a:solidFill>
              <a:latin typeface="Arial" pitchFamily="34" charset="0"/>
              <a:ea typeface="+mj-ea"/>
              <a:cs typeface="Arial" pitchFamily="34" charset="0"/>
            </a:endParaRPr>
          </a:p>
          <a:p>
            <a:pPr algn="just">
              <a:lnSpc>
                <a:spcPct val="93000"/>
              </a:lnSpc>
            </a:pPr>
            <a:endParaRPr lang="es-ES" sz="1400" dirty="0">
              <a:solidFill>
                <a:schemeClr val="accent1">
                  <a:lumMod val="60000"/>
                  <a:lumOff val="40000"/>
                </a:schemeClr>
              </a:solidFill>
              <a:latin typeface="Arial" pitchFamily="34" charset="0"/>
              <a:ea typeface="+mj-ea"/>
              <a:cs typeface="Arial" pitchFamily="34" charset="0"/>
            </a:endParaRPr>
          </a:p>
          <a:p>
            <a:pPr algn="just">
              <a:lnSpc>
                <a:spcPct val="93000"/>
              </a:lnSpc>
            </a:pPr>
            <a:endParaRPr lang="es-ES" sz="1400" dirty="0">
              <a:solidFill>
                <a:schemeClr val="accent1">
                  <a:lumMod val="60000"/>
                  <a:lumOff val="40000"/>
                </a:schemeClr>
              </a:solidFill>
              <a:latin typeface="Arial" pitchFamily="34" charset="0"/>
              <a:ea typeface="+mj-ea"/>
              <a:cs typeface="Arial" pitchFamily="34" charset="0"/>
            </a:endParaRPr>
          </a:p>
          <a:p>
            <a:pPr algn="just">
              <a:lnSpc>
                <a:spcPct val="93000"/>
              </a:lnSpc>
            </a:pPr>
            <a:endParaRPr lang="es-ES" sz="1400" dirty="0">
              <a:solidFill>
                <a:schemeClr val="accent1">
                  <a:lumMod val="60000"/>
                  <a:lumOff val="40000"/>
                </a:schemeClr>
              </a:solidFill>
              <a:latin typeface="Arial" pitchFamily="34" charset="0"/>
              <a:ea typeface="+mj-ea"/>
              <a:cs typeface="Arial" pitchFamily="34" charset="0"/>
            </a:endParaRPr>
          </a:p>
          <a:p>
            <a:pPr algn="just">
              <a:lnSpc>
                <a:spcPct val="93000"/>
              </a:lnSpc>
            </a:pPr>
            <a:endParaRPr lang="es-ES" sz="1400" dirty="0">
              <a:solidFill>
                <a:schemeClr val="accent1">
                  <a:lumMod val="60000"/>
                  <a:lumOff val="40000"/>
                </a:schemeClr>
              </a:solidFill>
              <a:latin typeface="Arial" pitchFamily="34" charset="0"/>
              <a:ea typeface="+mj-ea"/>
              <a:cs typeface="Arial" pitchFamily="34" charset="0"/>
            </a:endParaRPr>
          </a:p>
          <a:p>
            <a:pPr algn="just">
              <a:lnSpc>
                <a:spcPct val="93000"/>
              </a:lnSpc>
            </a:pPr>
            <a:endParaRPr lang="es-ES" sz="1400" dirty="0">
              <a:solidFill>
                <a:schemeClr val="accent1">
                  <a:lumMod val="60000"/>
                  <a:lumOff val="40000"/>
                </a:schemeClr>
              </a:solidFill>
              <a:latin typeface="Arial" pitchFamily="34" charset="0"/>
              <a:ea typeface="+mj-ea"/>
              <a:cs typeface="Arial" pitchFamily="34" charset="0"/>
            </a:endParaRPr>
          </a:p>
          <a:p>
            <a:pPr algn="just">
              <a:lnSpc>
                <a:spcPct val="93000"/>
              </a:lnSpc>
            </a:pPr>
            <a:endParaRPr lang="es-ES" sz="1400" dirty="0">
              <a:solidFill>
                <a:schemeClr val="accent1">
                  <a:lumMod val="60000"/>
                  <a:lumOff val="40000"/>
                </a:schemeClr>
              </a:solidFill>
              <a:latin typeface="Arial" pitchFamily="34" charset="0"/>
              <a:ea typeface="+mj-ea"/>
              <a:cs typeface="Arial" pitchFamily="34" charset="0"/>
            </a:endParaRPr>
          </a:p>
          <a:p>
            <a:pPr algn="just">
              <a:lnSpc>
                <a:spcPct val="93000"/>
              </a:lnSpc>
            </a:pPr>
            <a:r>
              <a:rPr lang="es-ES" sz="1400" dirty="0">
                <a:solidFill>
                  <a:schemeClr val="accent1">
                    <a:lumMod val="60000"/>
                    <a:lumOff val="40000"/>
                  </a:schemeClr>
                </a:solidFill>
                <a:latin typeface="Arial" pitchFamily="34" charset="0"/>
                <a:ea typeface="+mj-ea"/>
                <a:cs typeface="Arial" pitchFamily="34" charset="0"/>
              </a:rPr>
              <a:t>Al crear una anotación los parámetros deben seguir las siguientes reglas:</a:t>
            </a:r>
          </a:p>
          <a:p>
            <a:pPr algn="just">
              <a:lnSpc>
                <a:spcPct val="93000"/>
              </a:lnSpc>
            </a:pPr>
            <a:endParaRPr lang="es-ES" sz="1400" dirty="0">
              <a:solidFill>
                <a:schemeClr val="accent1">
                  <a:lumMod val="60000"/>
                  <a:lumOff val="40000"/>
                </a:schemeClr>
              </a:solidFill>
              <a:latin typeface="Arial" pitchFamily="34" charset="0"/>
              <a:ea typeface="+mj-ea"/>
              <a:cs typeface="Arial" pitchFamily="34" charset="0"/>
            </a:endParaRPr>
          </a:p>
          <a:p>
            <a:pPr marL="285750" indent="-285750" algn="just">
              <a:lnSpc>
                <a:spcPct val="93000"/>
              </a:lnSpc>
              <a:buFont typeface="Arial" panose="020B0604020202020204" pitchFamily="34" charset="0"/>
              <a:buChar char="•"/>
            </a:pPr>
            <a:r>
              <a:rPr lang="es-ES" sz="1400" dirty="0">
                <a:solidFill>
                  <a:schemeClr val="accent1">
                    <a:lumMod val="60000"/>
                    <a:lumOff val="40000"/>
                  </a:schemeClr>
                </a:solidFill>
                <a:latin typeface="Arial" pitchFamily="34" charset="0"/>
                <a:ea typeface="+mj-ea"/>
                <a:cs typeface="Arial" pitchFamily="34" charset="0"/>
              </a:rPr>
              <a:t>El tipo debe ser primitivo, </a:t>
            </a:r>
            <a:r>
              <a:rPr lang="es-ES" sz="1400" dirty="0" err="1">
                <a:solidFill>
                  <a:schemeClr val="accent1">
                    <a:lumMod val="60000"/>
                    <a:lumOff val="40000"/>
                  </a:schemeClr>
                </a:solidFill>
                <a:latin typeface="Arial" pitchFamily="34" charset="0"/>
                <a:ea typeface="+mj-ea"/>
                <a:cs typeface="Arial" pitchFamily="34" charset="0"/>
              </a:rPr>
              <a:t>String</a:t>
            </a:r>
            <a:r>
              <a:rPr lang="es-ES" sz="1400" dirty="0">
                <a:solidFill>
                  <a:schemeClr val="accent1">
                    <a:lumMod val="60000"/>
                    <a:lumOff val="40000"/>
                  </a:schemeClr>
                </a:solidFill>
                <a:latin typeface="Arial" pitchFamily="34" charset="0"/>
                <a:ea typeface="+mj-ea"/>
                <a:cs typeface="Arial" pitchFamily="34" charset="0"/>
              </a:rPr>
              <a:t>, </a:t>
            </a:r>
            <a:r>
              <a:rPr lang="es-ES" sz="1400" dirty="0" err="1">
                <a:solidFill>
                  <a:schemeClr val="accent1">
                    <a:lumMod val="60000"/>
                    <a:lumOff val="40000"/>
                  </a:schemeClr>
                </a:solidFill>
                <a:latin typeface="Arial" pitchFamily="34" charset="0"/>
                <a:ea typeface="+mj-ea"/>
                <a:cs typeface="Arial" pitchFamily="34" charset="0"/>
              </a:rPr>
              <a:t>Enum,Annotation</a:t>
            </a:r>
            <a:r>
              <a:rPr lang="es-ES" sz="1400" dirty="0">
                <a:solidFill>
                  <a:schemeClr val="accent1">
                    <a:lumMod val="60000"/>
                    <a:lumOff val="40000"/>
                  </a:schemeClr>
                </a:solidFill>
                <a:latin typeface="Arial" pitchFamily="34" charset="0"/>
                <a:ea typeface="+mj-ea"/>
                <a:cs typeface="Arial" pitchFamily="34" charset="0"/>
              </a:rPr>
              <a:t> o un array de cualquiera de los anteriores.</a:t>
            </a:r>
          </a:p>
          <a:p>
            <a:pPr marL="285750" indent="-285750" algn="just">
              <a:lnSpc>
                <a:spcPct val="93000"/>
              </a:lnSpc>
              <a:buFont typeface="Arial" panose="020B0604020202020204" pitchFamily="34" charset="0"/>
              <a:buChar char="•"/>
            </a:pPr>
            <a:endParaRPr lang="es-ES" sz="1400" dirty="0">
              <a:solidFill>
                <a:schemeClr val="accent1">
                  <a:lumMod val="60000"/>
                  <a:lumOff val="40000"/>
                </a:schemeClr>
              </a:solidFill>
              <a:latin typeface="Arial" pitchFamily="34" charset="0"/>
              <a:ea typeface="+mj-ea"/>
              <a:cs typeface="Arial" pitchFamily="34" charset="0"/>
            </a:endParaRPr>
          </a:p>
          <a:p>
            <a:pPr marL="285750" indent="-285750" algn="just">
              <a:lnSpc>
                <a:spcPct val="93000"/>
              </a:lnSpc>
              <a:buFont typeface="Arial" panose="020B0604020202020204" pitchFamily="34" charset="0"/>
              <a:buChar char="•"/>
            </a:pPr>
            <a:r>
              <a:rPr lang="es-ES" sz="1400" dirty="0">
                <a:solidFill>
                  <a:schemeClr val="accent1">
                    <a:lumMod val="60000"/>
                    <a:lumOff val="40000"/>
                  </a:schemeClr>
                </a:solidFill>
                <a:latin typeface="Arial" pitchFamily="34" charset="0"/>
                <a:ea typeface="+mj-ea"/>
                <a:cs typeface="Arial" pitchFamily="34" charset="0"/>
              </a:rPr>
              <a:t>Los valores nunca pueden ser </a:t>
            </a:r>
            <a:r>
              <a:rPr lang="es-ES" sz="1400" dirty="0" err="1">
                <a:solidFill>
                  <a:schemeClr val="accent1">
                    <a:lumMod val="60000"/>
                    <a:lumOff val="40000"/>
                  </a:schemeClr>
                </a:solidFill>
                <a:latin typeface="Arial" pitchFamily="34" charset="0"/>
                <a:ea typeface="+mj-ea"/>
                <a:cs typeface="Arial" pitchFamily="34" charset="0"/>
              </a:rPr>
              <a:t>null</a:t>
            </a:r>
            <a:r>
              <a:rPr lang="es-ES" sz="1400" dirty="0">
                <a:solidFill>
                  <a:schemeClr val="accent1">
                    <a:lumMod val="60000"/>
                    <a:lumOff val="40000"/>
                  </a:schemeClr>
                </a:solidFill>
                <a:latin typeface="Arial" pitchFamily="34" charset="0"/>
                <a:ea typeface="+mj-ea"/>
                <a:cs typeface="Arial" pitchFamily="34" charset="0"/>
              </a:rPr>
              <a:t>.</a:t>
            </a:r>
          </a:p>
          <a:p>
            <a:pPr marL="285750" indent="-285750" algn="just">
              <a:lnSpc>
                <a:spcPct val="93000"/>
              </a:lnSpc>
              <a:buFont typeface="Arial" panose="020B0604020202020204" pitchFamily="34" charset="0"/>
              <a:buChar char="•"/>
            </a:pPr>
            <a:endParaRPr lang="es-ES" sz="1400" dirty="0">
              <a:solidFill>
                <a:schemeClr val="accent1">
                  <a:lumMod val="60000"/>
                  <a:lumOff val="40000"/>
                </a:schemeClr>
              </a:solidFill>
              <a:latin typeface="Arial" pitchFamily="34" charset="0"/>
              <a:ea typeface="+mj-ea"/>
              <a:cs typeface="Arial" pitchFamily="34" charset="0"/>
            </a:endParaRPr>
          </a:p>
          <a:p>
            <a:pPr marL="285750" indent="-285750" algn="just">
              <a:lnSpc>
                <a:spcPct val="93000"/>
              </a:lnSpc>
              <a:buFont typeface="Arial" panose="020B0604020202020204" pitchFamily="34" charset="0"/>
              <a:buChar char="•"/>
            </a:pPr>
            <a:r>
              <a:rPr lang="es-ES" sz="1400" dirty="0">
                <a:solidFill>
                  <a:schemeClr val="accent1">
                    <a:lumMod val="60000"/>
                    <a:lumOff val="40000"/>
                  </a:schemeClr>
                </a:solidFill>
                <a:latin typeface="Arial" pitchFamily="34" charset="0"/>
                <a:ea typeface="+mj-ea"/>
                <a:cs typeface="Arial" pitchFamily="34" charset="0"/>
              </a:rPr>
              <a:t>Cada parámetro puede definir un valor por defecto.</a:t>
            </a:r>
          </a:p>
          <a:p>
            <a:pPr marL="285750" indent="-285750" algn="just">
              <a:lnSpc>
                <a:spcPct val="93000"/>
              </a:lnSpc>
              <a:buFont typeface="Arial" panose="020B0604020202020204" pitchFamily="34" charset="0"/>
              <a:buChar char="•"/>
            </a:pPr>
            <a:endParaRPr lang="es-ES" sz="1400" dirty="0">
              <a:solidFill>
                <a:schemeClr val="accent1">
                  <a:lumMod val="60000"/>
                  <a:lumOff val="40000"/>
                </a:schemeClr>
              </a:solidFill>
              <a:latin typeface="Arial" pitchFamily="34" charset="0"/>
              <a:ea typeface="+mj-ea"/>
              <a:cs typeface="Arial" pitchFamily="34" charset="0"/>
            </a:endParaRPr>
          </a:p>
          <a:p>
            <a:pPr marL="285750" indent="-285750" algn="just">
              <a:lnSpc>
                <a:spcPct val="93000"/>
              </a:lnSpc>
              <a:buFont typeface="Arial" panose="020B0604020202020204" pitchFamily="34" charset="0"/>
              <a:buChar char="•"/>
            </a:pPr>
            <a:r>
              <a:rPr lang="es-ES" sz="1400" dirty="0">
                <a:solidFill>
                  <a:schemeClr val="accent1">
                    <a:lumMod val="60000"/>
                    <a:lumOff val="40000"/>
                  </a:schemeClr>
                </a:solidFill>
                <a:latin typeface="Arial" pitchFamily="34" charset="0"/>
                <a:ea typeface="+mj-ea"/>
                <a:cs typeface="Arial" pitchFamily="34" charset="0"/>
              </a:rPr>
              <a:t>Los parámetros se escriben como métodos simples (sin argumentos, clausulas </a:t>
            </a:r>
            <a:r>
              <a:rPr lang="es-ES" sz="1400" dirty="0" err="1">
                <a:solidFill>
                  <a:schemeClr val="accent1">
                    <a:lumMod val="60000"/>
                    <a:lumOff val="40000"/>
                  </a:schemeClr>
                </a:solidFill>
                <a:latin typeface="Arial" pitchFamily="34" charset="0"/>
                <a:ea typeface="+mj-ea"/>
                <a:cs typeface="Arial" pitchFamily="34" charset="0"/>
              </a:rPr>
              <a:t>throws</a:t>
            </a:r>
            <a:r>
              <a:rPr lang="es-ES" sz="1400" dirty="0">
                <a:solidFill>
                  <a:schemeClr val="accent1">
                    <a:lumMod val="60000"/>
                    <a:lumOff val="40000"/>
                  </a:schemeClr>
                </a:solidFill>
                <a:latin typeface="Arial" pitchFamily="34" charset="0"/>
                <a:ea typeface="+mj-ea"/>
                <a:cs typeface="Arial" pitchFamily="34" charset="0"/>
              </a:rPr>
              <a:t>, etc..)</a:t>
            </a:r>
          </a:p>
        </p:txBody>
      </p:sp>
      <p:pic>
        <p:nvPicPr>
          <p:cNvPr id="5" name="Picture 4">
            <a:extLst>
              <a:ext uri="{FF2B5EF4-FFF2-40B4-BE49-F238E27FC236}">
                <a16:creationId xmlns:a16="http://schemas.microsoft.com/office/drawing/2014/main" id="{90B2177D-62D7-4E99-97AD-DED69C684CF7}"/>
              </a:ext>
            </a:extLst>
          </p:cNvPr>
          <p:cNvPicPr>
            <a:picLocks noChangeAspect="1"/>
          </p:cNvPicPr>
          <p:nvPr/>
        </p:nvPicPr>
        <p:blipFill>
          <a:blip r:embed="rId2"/>
          <a:stretch>
            <a:fillRect/>
          </a:stretch>
        </p:blipFill>
        <p:spPr>
          <a:xfrm>
            <a:off x="4404570" y="2446241"/>
            <a:ext cx="3975224" cy="1387578"/>
          </a:xfrm>
          <a:prstGeom prst="rect">
            <a:avLst/>
          </a:prstGeom>
        </p:spPr>
      </p:pic>
    </p:spTree>
    <p:extLst>
      <p:ext uri="{BB962C8B-B14F-4D97-AF65-F5344CB8AC3E}">
        <p14:creationId xmlns:p14="http://schemas.microsoft.com/office/powerpoint/2010/main" val="4290369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8"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A3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D14D7-7546-48E9-9890-781EFF960ED6}"/>
              </a:ext>
            </a:extLst>
          </p:cNvPr>
          <p:cNvSpPr>
            <a:spLocks noGrp="1"/>
          </p:cNvSpPr>
          <p:nvPr>
            <p:ph type="ctrTitle"/>
          </p:nvPr>
        </p:nvSpPr>
        <p:spPr>
          <a:xfrm>
            <a:off x="462987" y="1840375"/>
            <a:ext cx="3217762" cy="328721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a:t>
            </a:r>
            <a:r>
              <a:rPr lang="en-US" sz="2600" kern="1200" dirty="0" err="1">
                <a:solidFill>
                  <a:srgbClr val="FFFFFF"/>
                </a:solidFill>
                <a:latin typeface="+mj-lt"/>
                <a:ea typeface="+mj-ea"/>
                <a:cs typeface="+mj-cs"/>
              </a:rPr>
              <a:t>Preguntas</a:t>
            </a:r>
            <a:r>
              <a:rPr lang="en-US" sz="2600" kern="1200" dirty="0">
                <a:solidFill>
                  <a:srgbClr val="FFFFFF"/>
                </a:solidFill>
                <a:latin typeface="+mj-lt"/>
                <a:ea typeface="+mj-ea"/>
                <a:cs typeface="+mj-cs"/>
              </a:rPr>
              <a:t>?</a:t>
            </a:r>
          </a:p>
        </p:txBody>
      </p:sp>
      <p:pic>
        <p:nvPicPr>
          <p:cNvPr id="11266" name="Picture 2" descr="Por qué no existe el Estado de Palestina? – Por David Collier y ACOM España  | Hatzad Hasheni">
            <a:extLst>
              <a:ext uri="{FF2B5EF4-FFF2-40B4-BE49-F238E27FC236}">
                <a16:creationId xmlns:a16="http://schemas.microsoft.com/office/drawing/2014/main" id="{8706236E-7635-4C39-9062-B30403042C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8600" y="1064185"/>
            <a:ext cx="7188199" cy="472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762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6DCA-E252-45B6-8790-F0CA74EA47D8}"/>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85245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A4CFA-92CF-4AED-9DA6-8751811F92F4}"/>
              </a:ext>
            </a:extLst>
          </p:cNvPr>
          <p:cNvSpPr>
            <a:spLocks noGrp="1"/>
          </p:cNvSpPr>
          <p:nvPr>
            <p:ph type="ctrTitle"/>
          </p:nvPr>
        </p:nvSpPr>
        <p:spPr>
          <a:xfrm>
            <a:off x="381000" y="2301145"/>
            <a:ext cx="5152292" cy="2255710"/>
          </a:xfrm>
        </p:spPr>
        <p:txBody>
          <a:bodyPr/>
          <a:lstStyle/>
          <a:p>
            <a:r>
              <a:rPr lang="es-DO" dirty="0"/>
              <a:t>Enumeraciones, </a:t>
            </a:r>
            <a:r>
              <a:rPr lang="es-DO" dirty="0" err="1"/>
              <a:t>Genericos</a:t>
            </a:r>
            <a:r>
              <a:rPr lang="es-DO" dirty="0"/>
              <a:t> y Anotaciones</a:t>
            </a:r>
            <a:endParaRPr lang="es-ES" dirty="0"/>
          </a:p>
        </p:txBody>
      </p:sp>
    </p:spTree>
    <p:extLst>
      <p:ext uri="{BB962C8B-B14F-4D97-AF65-F5344CB8AC3E}">
        <p14:creationId xmlns:p14="http://schemas.microsoft.com/office/powerpoint/2010/main" val="117033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s-DO" dirty="0"/>
              <a:t>Enumeraciones</a:t>
            </a:r>
            <a:endParaRPr lang="en-US" dirty="0"/>
          </a:p>
        </p:txBody>
      </p:sp>
      <p:sp>
        <p:nvSpPr>
          <p:cNvPr id="3" name="Text Box 4">
            <a:extLst>
              <a:ext uri="{FF2B5EF4-FFF2-40B4-BE49-F238E27FC236}">
                <a16:creationId xmlns:a16="http://schemas.microsoft.com/office/drawing/2014/main" id="{BA09E061-18E1-4181-BD8C-F66B65219516}"/>
              </a:ext>
            </a:extLst>
          </p:cNvPr>
          <p:cNvSpPr txBox="1">
            <a:spLocks noChangeArrowheads="1"/>
          </p:cNvSpPr>
          <p:nvPr/>
        </p:nvSpPr>
        <p:spPr bwMode="auto">
          <a:xfrm>
            <a:off x="1149093" y="2128997"/>
            <a:ext cx="10112956" cy="24896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6640" rIns="0" bIns="0" anchor="ctr"/>
          <a:lstStyle>
            <a:defPPr>
              <a:defRPr lang="es-MX"/>
            </a:defPPr>
            <a:lvl1pPr algn="just" eaLnBrk="1">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accent1">
                    <a:lumMod val="60000"/>
                    <a:lumOff val="40000"/>
                  </a:schemeClr>
                </a:solidFill>
                <a:latin typeface="Arial" pitchFamily="34" charset="0"/>
                <a:ea typeface="+mj-ea"/>
                <a:cs typeface="Arial"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ea typeface="Microsoft YaHei" charset="-122"/>
              </a:defRPr>
            </a:lvl9pPr>
          </a:lstStyle>
          <a:p>
            <a:r>
              <a:rPr lang="es-ES" sz="1800" dirty="0"/>
              <a:t>Las enumeraciones son conjuntos de elementos estrechamente relacionados agregados a partir de la versión 5 de Java para representar un tipo de clases especial donde se agrupan de forma estática un conjunto de datos predefinidos.</a:t>
            </a:r>
          </a:p>
          <a:p>
            <a:endParaRPr lang="es-ES" sz="1800" dirty="0"/>
          </a:p>
          <a:p>
            <a:r>
              <a:rPr lang="es-ES" sz="1800" i="1" dirty="0"/>
              <a:t>En java se utiliza </a:t>
            </a:r>
            <a:r>
              <a:rPr lang="es-ES" sz="1800" i="1" dirty="0" err="1"/>
              <a:t>enum</a:t>
            </a:r>
            <a:r>
              <a:rPr lang="es-ES" sz="1800" dirty="0"/>
              <a:t> como tipo de referencia, al igual que en otros códigos fuente se utiliza </a:t>
            </a:r>
            <a:r>
              <a:rPr lang="es-ES" sz="1800" i="1" dirty="0" err="1"/>
              <a:t>class</a:t>
            </a:r>
            <a:r>
              <a:rPr lang="es-ES" sz="1800" dirty="0"/>
              <a:t> o </a:t>
            </a:r>
            <a:r>
              <a:rPr lang="es-ES" sz="1800" i="1" dirty="0"/>
              <a:t>interface,</a:t>
            </a:r>
            <a:r>
              <a:rPr lang="es-ES" sz="1800" dirty="0"/>
              <a:t> y en ella se puede definir constructores, métodos y variables dentro de Java </a:t>
            </a:r>
            <a:r>
              <a:rPr lang="es-ES" sz="1800" dirty="0" err="1"/>
              <a:t>Enum</a:t>
            </a:r>
            <a:r>
              <a:rPr lang="es-ES" sz="1800" dirty="0"/>
              <a:t>. </a:t>
            </a:r>
          </a:p>
          <a:p>
            <a:endParaRPr lang="es-ES" sz="1800" dirty="0"/>
          </a:p>
          <a:p>
            <a:r>
              <a:rPr lang="es-ES" sz="1800" dirty="0"/>
              <a:t>Todos los datos definidos en un </a:t>
            </a:r>
            <a:r>
              <a:rPr lang="es-ES" sz="1800" dirty="0" err="1"/>
              <a:t>Enum</a:t>
            </a:r>
            <a:r>
              <a:rPr lang="es-ES" sz="1800" dirty="0"/>
              <a:t> son </a:t>
            </a:r>
            <a:r>
              <a:rPr lang="es-ES" sz="1800" dirty="0" err="1"/>
              <a:t>static</a:t>
            </a:r>
            <a:r>
              <a:rPr lang="es-ES" sz="1800" dirty="0"/>
              <a:t> y final (constantes).</a:t>
            </a:r>
          </a:p>
          <a:p>
            <a:endParaRPr lang="es-ES" sz="1800" dirty="0"/>
          </a:p>
        </p:txBody>
      </p:sp>
    </p:spTree>
    <p:extLst>
      <p:ext uri="{BB962C8B-B14F-4D97-AF65-F5344CB8AC3E}">
        <p14:creationId xmlns:p14="http://schemas.microsoft.com/office/powerpoint/2010/main" val="611403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793662" y="386930"/>
            <a:ext cx="10066122" cy="1298448"/>
          </a:xfrm>
        </p:spPr>
        <p:txBody>
          <a:bodyPr vert="horz" lIns="91440" tIns="45720" rIns="91440" bIns="45720" rtlCol="0" anchor="b">
            <a:normAutofit/>
          </a:bodyPr>
          <a:lstStyle/>
          <a:p>
            <a:r>
              <a:rPr lang="es-DO" sz="4800" dirty="0"/>
              <a:t>Enumeraciones</a:t>
            </a:r>
            <a:endParaRPr lang="en-US" sz="4800" dirty="0"/>
          </a:p>
        </p:txBody>
      </p:sp>
      <p:sp>
        <p:nvSpPr>
          <p:cNvPr id="43" name="Rectangle 4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4">
            <a:extLst>
              <a:ext uri="{FF2B5EF4-FFF2-40B4-BE49-F238E27FC236}">
                <a16:creationId xmlns:a16="http://schemas.microsoft.com/office/drawing/2014/main" id="{B645464F-5AB0-479A-9DA5-673D4E6A374D}"/>
              </a:ext>
            </a:extLst>
          </p:cNvPr>
          <p:cNvSpPr txBox="1">
            <a:spLocks noChangeArrowheads="1"/>
          </p:cNvSpPr>
          <p:nvPr/>
        </p:nvSpPr>
        <p:spPr bwMode="auto">
          <a:xfrm>
            <a:off x="793661" y="2599509"/>
            <a:ext cx="4530898" cy="36394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pPr>
              <a:lnSpc>
                <a:spcPct val="90000"/>
              </a:lnSpc>
              <a:spcAft>
                <a:spcPts val="600"/>
              </a:spcAft>
            </a:pPr>
            <a:r>
              <a:rPr lang="en-US" sz="1800" dirty="0"/>
              <a:t>Por </a:t>
            </a:r>
            <a:r>
              <a:rPr lang="en-US" sz="1800" dirty="0" err="1"/>
              <a:t>cada</a:t>
            </a:r>
            <a:r>
              <a:rPr lang="en-US" sz="1800" dirty="0"/>
              <a:t> valor de la </a:t>
            </a:r>
            <a:r>
              <a:rPr lang="en-US" sz="1800" dirty="0" err="1"/>
              <a:t>enumeración</a:t>
            </a:r>
            <a:r>
              <a:rPr lang="en-US" sz="1800" dirty="0"/>
              <a:t> es possible </a:t>
            </a:r>
            <a:r>
              <a:rPr lang="en-US" sz="1800" dirty="0" err="1"/>
              <a:t>indicar</a:t>
            </a:r>
            <a:r>
              <a:rPr lang="en-US" sz="1800" dirty="0"/>
              <a:t> </a:t>
            </a:r>
            <a:r>
              <a:rPr lang="en-US" sz="1800" dirty="0" err="1"/>
              <a:t>valores</a:t>
            </a:r>
            <a:r>
              <a:rPr lang="en-US" sz="1800" dirty="0"/>
              <a:t> </a:t>
            </a:r>
            <a:r>
              <a:rPr lang="en-US" sz="1800" dirty="0" err="1"/>
              <a:t>individuales</a:t>
            </a:r>
            <a:r>
              <a:rPr lang="en-US" sz="1800" dirty="0"/>
              <a:t>. Para </a:t>
            </a:r>
            <a:r>
              <a:rPr lang="en-US" sz="1800" dirty="0" err="1"/>
              <a:t>ello</a:t>
            </a:r>
            <a:r>
              <a:rPr lang="en-US" sz="1800" dirty="0"/>
              <a:t> </a:t>
            </a:r>
            <a:r>
              <a:rPr lang="en-US" sz="1800" dirty="0" err="1"/>
              <a:t>debemos</a:t>
            </a:r>
            <a:r>
              <a:rPr lang="en-US" sz="1800" dirty="0"/>
              <a:t>:</a:t>
            </a:r>
          </a:p>
          <a:p>
            <a:pPr>
              <a:lnSpc>
                <a:spcPct val="90000"/>
              </a:lnSpc>
              <a:spcAft>
                <a:spcPts val="600"/>
              </a:spcAft>
            </a:pPr>
            <a:endParaRPr lang="en-US" sz="1800" dirty="0"/>
          </a:p>
          <a:p>
            <a:pPr marL="285750" indent="-285750">
              <a:lnSpc>
                <a:spcPct val="90000"/>
              </a:lnSpc>
              <a:spcAft>
                <a:spcPts val="600"/>
              </a:spcAft>
              <a:buFont typeface="Arial" panose="020B0604020202020204" pitchFamily="34" charset="0"/>
              <a:buChar char="•"/>
            </a:pPr>
            <a:r>
              <a:rPr lang="en-US" sz="1800" dirty="0"/>
              <a:t>Definer variables </a:t>
            </a:r>
            <a:r>
              <a:rPr lang="en-US" sz="1800" dirty="0" err="1"/>
              <a:t>miembro</a:t>
            </a:r>
            <a:endParaRPr lang="en-US" sz="1800" dirty="0"/>
          </a:p>
          <a:p>
            <a:pPr marL="285750" indent="-285750">
              <a:lnSpc>
                <a:spcPct val="90000"/>
              </a:lnSpc>
              <a:spcAft>
                <a:spcPts val="600"/>
              </a:spcAft>
              <a:buFont typeface="Arial" panose="020B0604020202020204" pitchFamily="34" charset="0"/>
              <a:buChar char="•"/>
            </a:pPr>
            <a:endParaRPr lang="en-US" sz="1800" dirty="0"/>
          </a:p>
          <a:p>
            <a:pPr marL="285750" indent="-285750">
              <a:lnSpc>
                <a:spcPct val="90000"/>
              </a:lnSpc>
              <a:spcAft>
                <a:spcPts val="600"/>
              </a:spcAft>
              <a:buFont typeface="Arial" panose="020B0604020202020204" pitchFamily="34" charset="0"/>
              <a:buChar char="•"/>
            </a:pPr>
            <a:r>
              <a:rPr lang="en-US" sz="1800" dirty="0"/>
              <a:t>Un constructor con </a:t>
            </a:r>
            <a:r>
              <a:rPr lang="en-US" sz="1800" dirty="0" err="1"/>
              <a:t>modificador</a:t>
            </a:r>
            <a:r>
              <a:rPr lang="en-US" sz="1800" dirty="0"/>
              <a:t> de </a:t>
            </a:r>
            <a:r>
              <a:rPr lang="en-US" sz="1800" dirty="0" err="1"/>
              <a:t>acceso</a:t>
            </a:r>
            <a:r>
              <a:rPr lang="en-US" sz="1800" dirty="0"/>
              <a:t> </a:t>
            </a:r>
            <a:r>
              <a:rPr lang="en-US" sz="1800" b="1" dirty="0"/>
              <a:t>private</a:t>
            </a:r>
            <a:r>
              <a:rPr lang="en-US" sz="1800" dirty="0"/>
              <a:t> que </a:t>
            </a:r>
            <a:r>
              <a:rPr lang="en-US" sz="1800" dirty="0" err="1"/>
              <a:t>reciba</a:t>
            </a:r>
            <a:r>
              <a:rPr lang="en-US" sz="1800" dirty="0"/>
              <a:t> </a:t>
            </a:r>
            <a:r>
              <a:rPr lang="en-US" sz="1800" dirty="0" err="1"/>
              <a:t>todos</a:t>
            </a:r>
            <a:r>
              <a:rPr lang="en-US" sz="1800" dirty="0"/>
              <a:t> los </a:t>
            </a:r>
            <a:r>
              <a:rPr lang="en-US" sz="1800" dirty="0" err="1"/>
              <a:t>miembros</a:t>
            </a:r>
            <a:r>
              <a:rPr lang="en-US" sz="1800" dirty="0"/>
              <a:t> de la </a:t>
            </a:r>
            <a:r>
              <a:rPr lang="en-US" sz="1800" dirty="0" err="1"/>
              <a:t>enumeración</a:t>
            </a:r>
            <a:r>
              <a:rPr lang="en-US" sz="1800" dirty="0"/>
              <a:t>.</a:t>
            </a:r>
          </a:p>
        </p:txBody>
      </p:sp>
      <p:pic>
        <p:nvPicPr>
          <p:cNvPr id="2" name="Picture 1">
            <a:extLst>
              <a:ext uri="{FF2B5EF4-FFF2-40B4-BE49-F238E27FC236}">
                <a16:creationId xmlns:a16="http://schemas.microsoft.com/office/drawing/2014/main" id="{4FA4A5C8-055B-433F-895D-C8192EAF7C84}"/>
              </a:ext>
            </a:extLst>
          </p:cNvPr>
          <p:cNvPicPr>
            <a:picLocks noChangeAspect="1"/>
          </p:cNvPicPr>
          <p:nvPr/>
        </p:nvPicPr>
        <p:blipFill rotWithShape="1">
          <a:blip r:embed="rId2"/>
          <a:srcRect l="2924" r="4069" b="-4"/>
          <a:stretch/>
        </p:blipFill>
        <p:spPr>
          <a:xfrm>
            <a:off x="5911532" y="2484255"/>
            <a:ext cx="5150277" cy="3714244"/>
          </a:xfrm>
          <a:prstGeom prst="rect">
            <a:avLst/>
          </a:prstGeom>
        </p:spPr>
      </p:pic>
      <p:sp>
        <p:nvSpPr>
          <p:cNvPr id="47" name="Rectangle 4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079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s-DO" dirty="0"/>
              <a:t>Enumeraciones</a:t>
            </a:r>
            <a:endParaRPr lang="en-US" dirty="0"/>
          </a:p>
        </p:txBody>
      </p:sp>
      <p:sp>
        <p:nvSpPr>
          <p:cNvPr id="12" name="Text Box 3">
            <a:extLst>
              <a:ext uri="{FF2B5EF4-FFF2-40B4-BE49-F238E27FC236}">
                <a16:creationId xmlns:a16="http://schemas.microsoft.com/office/drawing/2014/main" id="{953AD6FF-C05C-4196-A36A-19A6B5A8F856}"/>
              </a:ext>
            </a:extLst>
          </p:cNvPr>
          <p:cNvSpPr txBox="1">
            <a:spLocks noChangeArrowheads="1"/>
          </p:cNvSpPr>
          <p:nvPr/>
        </p:nvSpPr>
        <p:spPr bwMode="auto">
          <a:xfrm>
            <a:off x="1149093" y="2211372"/>
            <a:ext cx="10486179"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a:lnSpc>
                <a:spcPct val="93000"/>
              </a:lnSpc>
            </a:pPr>
            <a:r>
              <a:rPr lang="es-DO" sz="1400" dirty="0">
                <a:solidFill>
                  <a:schemeClr val="accent1">
                    <a:lumMod val="60000"/>
                    <a:lumOff val="40000"/>
                  </a:schemeClr>
                </a:solidFill>
                <a:latin typeface="Arial" pitchFamily="34" charset="0"/>
                <a:ea typeface="+mj-ea"/>
                <a:cs typeface="Arial" pitchFamily="34" charset="0"/>
              </a:rPr>
              <a:t>Para iterar sobre los valores contenidos en la enumeración, </a:t>
            </a:r>
            <a:r>
              <a:rPr lang="es-ES" sz="1400" dirty="0">
                <a:solidFill>
                  <a:schemeClr val="accent1">
                    <a:lumMod val="60000"/>
                    <a:lumOff val="40000"/>
                  </a:schemeClr>
                </a:solidFill>
                <a:latin typeface="Arial" pitchFamily="34" charset="0"/>
                <a:ea typeface="+mj-ea"/>
                <a:cs typeface="Arial" pitchFamily="34" charset="0"/>
              </a:rPr>
              <a:t>Java genera automáticamente el método estático </a:t>
            </a:r>
            <a:r>
              <a:rPr lang="es-ES" sz="1400" dirty="0" err="1">
                <a:solidFill>
                  <a:schemeClr val="accent1">
                    <a:lumMod val="60000"/>
                    <a:lumOff val="40000"/>
                  </a:schemeClr>
                </a:solidFill>
                <a:latin typeface="Arial" pitchFamily="34" charset="0"/>
                <a:ea typeface="+mj-ea"/>
                <a:cs typeface="Arial" pitchFamily="34" charset="0"/>
              </a:rPr>
              <a:t>values</a:t>
            </a:r>
            <a:r>
              <a:rPr lang="es-ES" sz="1400" dirty="0">
                <a:solidFill>
                  <a:schemeClr val="accent1">
                    <a:lumMod val="60000"/>
                    <a:lumOff val="40000"/>
                  </a:schemeClr>
                </a:solidFill>
                <a:latin typeface="Arial" pitchFamily="34" charset="0"/>
                <a:ea typeface="+mj-ea"/>
                <a:cs typeface="Arial" pitchFamily="34" charset="0"/>
              </a:rPr>
              <a:t>(), el cual devuelve una matriz de constantes de </a:t>
            </a:r>
            <a:r>
              <a:rPr lang="es-ES" sz="1400" dirty="0" err="1">
                <a:solidFill>
                  <a:schemeClr val="accent1">
                    <a:lumMod val="60000"/>
                    <a:lumOff val="40000"/>
                  </a:schemeClr>
                </a:solidFill>
                <a:latin typeface="Arial" pitchFamily="34" charset="0"/>
                <a:ea typeface="+mj-ea"/>
                <a:cs typeface="Arial" pitchFamily="34" charset="0"/>
              </a:rPr>
              <a:t>Enum</a:t>
            </a:r>
            <a:r>
              <a:rPr lang="es-ES" sz="1400" dirty="0">
                <a:solidFill>
                  <a:schemeClr val="accent1">
                    <a:lumMod val="60000"/>
                    <a:lumOff val="40000"/>
                  </a:schemeClr>
                </a:solidFill>
                <a:latin typeface="Arial" pitchFamily="34" charset="0"/>
                <a:ea typeface="+mj-ea"/>
                <a:cs typeface="Arial" pitchFamily="34" charset="0"/>
              </a:rPr>
              <a:t> en el mismo orden en el que están declaradas. Por ejemplo:</a:t>
            </a:r>
          </a:p>
          <a:p>
            <a:pPr algn="just">
              <a:lnSpc>
                <a:spcPct val="93000"/>
              </a:lnSpc>
            </a:pPr>
            <a:endParaRPr lang="es-DO" sz="1400" dirty="0">
              <a:solidFill>
                <a:schemeClr val="accent1">
                  <a:lumMod val="60000"/>
                  <a:lumOff val="40000"/>
                </a:schemeClr>
              </a:solidFill>
              <a:latin typeface="Arial" pitchFamily="34" charset="0"/>
              <a:ea typeface="+mj-ea"/>
              <a:cs typeface="Arial" pitchFamily="34" charset="0"/>
            </a:endParaRPr>
          </a:p>
        </p:txBody>
      </p:sp>
      <p:pic>
        <p:nvPicPr>
          <p:cNvPr id="2" name="Picture 1">
            <a:extLst>
              <a:ext uri="{FF2B5EF4-FFF2-40B4-BE49-F238E27FC236}">
                <a16:creationId xmlns:a16="http://schemas.microsoft.com/office/drawing/2014/main" id="{B083246F-F164-4E68-8553-90DD7A6EDB85}"/>
              </a:ext>
            </a:extLst>
          </p:cNvPr>
          <p:cNvPicPr>
            <a:picLocks noChangeAspect="1"/>
          </p:cNvPicPr>
          <p:nvPr/>
        </p:nvPicPr>
        <p:blipFill>
          <a:blip r:embed="rId2"/>
          <a:stretch>
            <a:fillRect/>
          </a:stretch>
        </p:blipFill>
        <p:spPr>
          <a:xfrm>
            <a:off x="3438154" y="3138447"/>
            <a:ext cx="5315692" cy="581106"/>
          </a:xfrm>
          <a:prstGeom prst="rect">
            <a:avLst/>
          </a:prstGeom>
        </p:spPr>
      </p:pic>
    </p:spTree>
    <p:extLst>
      <p:ext uri="{BB962C8B-B14F-4D97-AF65-F5344CB8AC3E}">
        <p14:creationId xmlns:p14="http://schemas.microsoft.com/office/powerpoint/2010/main" val="3199144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D14D7-7546-48E9-9890-781EFF960ED6}"/>
              </a:ext>
            </a:extLst>
          </p:cNvPr>
          <p:cNvSpPr>
            <a:spLocks noGrp="1"/>
          </p:cNvSpPr>
          <p:nvPr>
            <p:ph type="ctrTitle"/>
          </p:nvPr>
        </p:nvSpPr>
        <p:spPr>
          <a:xfrm>
            <a:off x="717423" y="1967266"/>
            <a:ext cx="3055924"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t>
            </a:r>
            <a:r>
              <a:rPr lang="en-US" sz="3600" kern="1200" dirty="0" err="1">
                <a:solidFill>
                  <a:srgbClr val="FFFFFF"/>
                </a:solidFill>
                <a:latin typeface="+mj-lt"/>
                <a:ea typeface="+mj-ea"/>
                <a:cs typeface="+mj-cs"/>
              </a:rPr>
              <a:t>Preguntas</a:t>
            </a:r>
            <a:r>
              <a:rPr lang="en-US" sz="3600" kern="1200" dirty="0">
                <a:solidFill>
                  <a:srgbClr val="FFFFFF"/>
                </a:solidFill>
                <a:latin typeface="+mj-lt"/>
                <a:ea typeface="+mj-ea"/>
                <a:cs typeface="+mj-cs"/>
              </a:rPr>
              <a:t>?</a:t>
            </a:r>
          </a:p>
        </p:txBody>
      </p:sp>
      <p:pic>
        <p:nvPicPr>
          <p:cNvPr id="1026" name="Picture 2" descr="Excepciones en las Question Tags y ejemplos más enrevesados | CEIN y  Academia Dublín">
            <a:extLst>
              <a:ext uri="{FF2B5EF4-FFF2-40B4-BE49-F238E27FC236}">
                <a16:creationId xmlns:a16="http://schemas.microsoft.com/office/drawing/2014/main" id="{B1673E81-B463-4CD7-8064-86513C6BA25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688299"/>
            <a:ext cx="6780700" cy="508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32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589560" y="856180"/>
            <a:ext cx="4560584" cy="1128068"/>
          </a:xfrm>
        </p:spPr>
        <p:txBody>
          <a:bodyPr vert="horz" lIns="91440" tIns="45720" rIns="91440" bIns="45720" rtlCol="0" anchor="ctr">
            <a:normAutofit/>
          </a:bodyPr>
          <a:lstStyle/>
          <a:p>
            <a:r>
              <a:rPr lang="en-US" sz="4000" dirty="0" err="1"/>
              <a:t>Genericos</a:t>
            </a:r>
            <a:endParaRPr lang="en-US" sz="4000" dirty="0"/>
          </a:p>
        </p:txBody>
      </p:sp>
      <p:grpSp>
        <p:nvGrpSpPr>
          <p:cNvPr id="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Box 3">
            <a:extLst>
              <a:ext uri="{FF2B5EF4-FFF2-40B4-BE49-F238E27FC236}">
                <a16:creationId xmlns:a16="http://schemas.microsoft.com/office/drawing/2014/main" id="{953AD6FF-C05C-4196-A36A-19A6B5A8F856}"/>
              </a:ext>
            </a:extLst>
          </p:cNvPr>
          <p:cNvSpPr txBox="1">
            <a:spLocks noChangeArrowheads="1"/>
          </p:cNvSpPr>
          <p:nvPr/>
        </p:nvSpPr>
        <p:spPr bwMode="auto">
          <a:xfrm>
            <a:off x="590719" y="2330505"/>
            <a:ext cx="4559425" cy="397958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a:lnSpc>
                <a:spcPct val="90000"/>
              </a:lnSpc>
              <a:spcAft>
                <a:spcPts val="600"/>
              </a:spcAft>
            </a:pPr>
            <a:r>
              <a:rPr lang="en-US" sz="2000" dirty="0">
                <a:solidFill>
                  <a:schemeClr val="tx1"/>
                </a:solidFill>
                <a:latin typeface="+mn-lt"/>
                <a:ea typeface="+mn-ea"/>
              </a:rPr>
              <a:t>Los </a:t>
            </a:r>
            <a:r>
              <a:rPr lang="en-US" sz="2000" dirty="0" err="1">
                <a:solidFill>
                  <a:schemeClr val="tx1"/>
                </a:solidFill>
                <a:latin typeface="+mn-lt"/>
                <a:ea typeface="+mn-ea"/>
              </a:rPr>
              <a:t>métodos</a:t>
            </a:r>
            <a:r>
              <a:rPr lang="en-US" sz="2000" dirty="0">
                <a:solidFill>
                  <a:schemeClr val="tx1"/>
                </a:solidFill>
                <a:latin typeface="+mn-lt"/>
                <a:ea typeface="+mn-ea"/>
              </a:rPr>
              <a:t> </a:t>
            </a:r>
            <a:r>
              <a:rPr lang="en-US" sz="2000" dirty="0" err="1">
                <a:solidFill>
                  <a:schemeClr val="tx1"/>
                </a:solidFill>
                <a:latin typeface="+mn-lt"/>
                <a:ea typeface="+mn-ea"/>
              </a:rPr>
              <a:t>genéricos</a:t>
            </a:r>
            <a:r>
              <a:rPr lang="en-US" sz="2000" dirty="0">
                <a:solidFill>
                  <a:schemeClr val="tx1"/>
                </a:solidFill>
                <a:latin typeface="+mn-lt"/>
                <a:ea typeface="+mn-ea"/>
              </a:rPr>
              <a:t> y las </a:t>
            </a:r>
            <a:r>
              <a:rPr lang="en-US" sz="2000" dirty="0" err="1">
                <a:solidFill>
                  <a:schemeClr val="tx1"/>
                </a:solidFill>
                <a:latin typeface="+mn-lt"/>
                <a:ea typeface="+mn-ea"/>
              </a:rPr>
              <a:t>clases</a:t>
            </a:r>
            <a:r>
              <a:rPr lang="en-US" sz="2000" dirty="0">
                <a:solidFill>
                  <a:schemeClr val="tx1"/>
                </a:solidFill>
                <a:latin typeface="+mn-lt"/>
                <a:ea typeface="+mn-ea"/>
              </a:rPr>
              <a:t> </a:t>
            </a:r>
            <a:r>
              <a:rPr lang="en-US" sz="2000" dirty="0" err="1">
                <a:solidFill>
                  <a:schemeClr val="tx1"/>
                </a:solidFill>
                <a:latin typeface="+mn-lt"/>
                <a:ea typeface="+mn-ea"/>
              </a:rPr>
              <a:t>genéricas</a:t>
            </a:r>
            <a:r>
              <a:rPr lang="en-US" sz="2000" dirty="0">
                <a:solidFill>
                  <a:schemeClr val="tx1"/>
                </a:solidFill>
                <a:latin typeface="+mn-lt"/>
                <a:ea typeface="+mn-ea"/>
              </a:rPr>
              <a:t> de Java </a:t>
            </a:r>
            <a:r>
              <a:rPr lang="en-US" sz="2000" dirty="0" err="1">
                <a:solidFill>
                  <a:schemeClr val="tx1"/>
                </a:solidFill>
                <a:latin typeface="+mn-lt"/>
                <a:ea typeface="+mn-ea"/>
              </a:rPr>
              <a:t>permiten</a:t>
            </a:r>
            <a:r>
              <a:rPr lang="en-US" sz="2000" dirty="0">
                <a:solidFill>
                  <a:schemeClr val="tx1"/>
                </a:solidFill>
                <a:latin typeface="+mn-lt"/>
                <a:ea typeface="+mn-ea"/>
              </a:rPr>
              <a:t> a los </a:t>
            </a:r>
            <a:r>
              <a:rPr lang="en-US" sz="2000" dirty="0" err="1">
                <a:solidFill>
                  <a:schemeClr val="tx1"/>
                </a:solidFill>
                <a:latin typeface="+mn-lt"/>
                <a:ea typeface="+mn-ea"/>
              </a:rPr>
              <a:t>programadores</a:t>
            </a:r>
            <a:r>
              <a:rPr lang="en-US" sz="2000" dirty="0">
                <a:solidFill>
                  <a:schemeClr val="tx1"/>
                </a:solidFill>
                <a:latin typeface="+mn-lt"/>
                <a:ea typeface="+mn-ea"/>
              </a:rPr>
              <a:t> </a:t>
            </a:r>
            <a:r>
              <a:rPr lang="en-US" sz="2000" dirty="0" err="1">
                <a:solidFill>
                  <a:schemeClr val="tx1"/>
                </a:solidFill>
                <a:latin typeface="+mn-lt"/>
                <a:ea typeface="+mn-ea"/>
              </a:rPr>
              <a:t>especificar</a:t>
            </a:r>
            <a:r>
              <a:rPr lang="en-US" sz="2000" dirty="0">
                <a:solidFill>
                  <a:schemeClr val="tx1"/>
                </a:solidFill>
                <a:latin typeface="+mn-lt"/>
                <a:ea typeface="+mn-ea"/>
              </a:rPr>
              <a:t>, con una </a:t>
            </a:r>
            <a:r>
              <a:rPr lang="en-US" sz="2000" dirty="0" err="1">
                <a:solidFill>
                  <a:schemeClr val="tx1"/>
                </a:solidFill>
                <a:latin typeface="+mn-lt"/>
                <a:ea typeface="+mn-ea"/>
              </a:rPr>
              <a:t>única</a:t>
            </a:r>
            <a:r>
              <a:rPr lang="en-US" sz="2000" dirty="0">
                <a:solidFill>
                  <a:schemeClr val="tx1"/>
                </a:solidFill>
                <a:latin typeface="+mn-lt"/>
                <a:ea typeface="+mn-ea"/>
              </a:rPr>
              <a:t> </a:t>
            </a:r>
            <a:r>
              <a:rPr lang="en-US" sz="2000" dirty="0" err="1">
                <a:solidFill>
                  <a:schemeClr val="tx1"/>
                </a:solidFill>
                <a:latin typeface="+mn-lt"/>
                <a:ea typeface="+mn-ea"/>
              </a:rPr>
              <a:t>declaración</a:t>
            </a:r>
            <a:r>
              <a:rPr lang="en-US" sz="2000" dirty="0">
                <a:solidFill>
                  <a:schemeClr val="tx1"/>
                </a:solidFill>
                <a:latin typeface="+mn-lt"/>
                <a:ea typeface="+mn-ea"/>
              </a:rPr>
              <a:t> de </a:t>
            </a:r>
            <a:r>
              <a:rPr lang="en-US" sz="2000" dirty="0" err="1">
                <a:solidFill>
                  <a:schemeClr val="tx1"/>
                </a:solidFill>
                <a:latin typeface="+mn-lt"/>
                <a:ea typeface="+mn-ea"/>
              </a:rPr>
              <a:t>método</a:t>
            </a:r>
            <a:r>
              <a:rPr lang="en-US" sz="2000" dirty="0">
                <a:solidFill>
                  <a:schemeClr val="tx1"/>
                </a:solidFill>
                <a:latin typeface="+mn-lt"/>
                <a:ea typeface="+mn-ea"/>
              </a:rPr>
              <a:t>, un conjunto de </a:t>
            </a:r>
            <a:r>
              <a:rPr lang="en-US" sz="2000" dirty="0" err="1">
                <a:solidFill>
                  <a:schemeClr val="tx1"/>
                </a:solidFill>
                <a:latin typeface="+mn-lt"/>
                <a:ea typeface="+mn-ea"/>
              </a:rPr>
              <a:t>métodos</a:t>
            </a:r>
            <a:r>
              <a:rPr lang="en-US" sz="2000" dirty="0">
                <a:solidFill>
                  <a:schemeClr val="tx1"/>
                </a:solidFill>
                <a:latin typeface="+mn-lt"/>
                <a:ea typeface="+mn-ea"/>
              </a:rPr>
              <a:t> </a:t>
            </a:r>
            <a:r>
              <a:rPr lang="en-US" sz="2000" dirty="0" err="1">
                <a:solidFill>
                  <a:schemeClr val="tx1"/>
                </a:solidFill>
                <a:latin typeface="+mn-lt"/>
                <a:ea typeface="+mn-ea"/>
              </a:rPr>
              <a:t>relacionados</a:t>
            </a:r>
            <a:r>
              <a:rPr lang="en-US" sz="2000" dirty="0">
                <a:solidFill>
                  <a:schemeClr val="tx1"/>
                </a:solidFill>
                <a:latin typeface="+mn-lt"/>
                <a:ea typeface="+mn-ea"/>
              </a:rPr>
              <a:t>, o con una </a:t>
            </a:r>
            <a:r>
              <a:rPr lang="en-US" sz="2000" dirty="0" err="1">
                <a:solidFill>
                  <a:schemeClr val="tx1"/>
                </a:solidFill>
                <a:latin typeface="+mn-lt"/>
                <a:ea typeface="+mn-ea"/>
              </a:rPr>
              <a:t>única</a:t>
            </a:r>
            <a:r>
              <a:rPr lang="en-US" sz="2000" dirty="0">
                <a:solidFill>
                  <a:schemeClr val="tx1"/>
                </a:solidFill>
                <a:latin typeface="+mn-lt"/>
                <a:ea typeface="+mn-ea"/>
              </a:rPr>
              <a:t> </a:t>
            </a:r>
            <a:r>
              <a:rPr lang="en-US" sz="2000" dirty="0" err="1">
                <a:solidFill>
                  <a:schemeClr val="tx1"/>
                </a:solidFill>
                <a:latin typeface="+mn-lt"/>
                <a:ea typeface="+mn-ea"/>
              </a:rPr>
              <a:t>declaración</a:t>
            </a:r>
            <a:r>
              <a:rPr lang="en-US" sz="2000" dirty="0">
                <a:solidFill>
                  <a:schemeClr val="tx1"/>
                </a:solidFill>
                <a:latin typeface="+mn-lt"/>
                <a:ea typeface="+mn-ea"/>
              </a:rPr>
              <a:t> de </a:t>
            </a:r>
            <a:r>
              <a:rPr lang="en-US" sz="2000" dirty="0" err="1">
                <a:solidFill>
                  <a:schemeClr val="tx1"/>
                </a:solidFill>
                <a:latin typeface="+mn-lt"/>
                <a:ea typeface="+mn-ea"/>
              </a:rPr>
              <a:t>clase</a:t>
            </a:r>
            <a:r>
              <a:rPr lang="en-US" sz="2000" dirty="0">
                <a:solidFill>
                  <a:schemeClr val="tx1"/>
                </a:solidFill>
                <a:latin typeface="+mn-lt"/>
                <a:ea typeface="+mn-ea"/>
              </a:rPr>
              <a:t>, un conjunto de </a:t>
            </a:r>
            <a:r>
              <a:rPr lang="en-US" sz="2000" dirty="0" err="1">
                <a:solidFill>
                  <a:schemeClr val="tx1"/>
                </a:solidFill>
                <a:latin typeface="+mn-lt"/>
                <a:ea typeface="+mn-ea"/>
              </a:rPr>
              <a:t>tipos</a:t>
            </a:r>
            <a:r>
              <a:rPr lang="en-US" sz="2000" dirty="0">
                <a:solidFill>
                  <a:schemeClr val="tx1"/>
                </a:solidFill>
                <a:latin typeface="+mn-lt"/>
                <a:ea typeface="+mn-ea"/>
              </a:rPr>
              <a:t> </a:t>
            </a:r>
            <a:r>
              <a:rPr lang="en-US" sz="2000" dirty="0" err="1">
                <a:solidFill>
                  <a:schemeClr val="tx1"/>
                </a:solidFill>
                <a:latin typeface="+mn-lt"/>
                <a:ea typeface="+mn-ea"/>
              </a:rPr>
              <a:t>relacionados</a:t>
            </a:r>
            <a:r>
              <a:rPr lang="en-US" sz="2000" dirty="0">
                <a:solidFill>
                  <a:schemeClr val="tx1"/>
                </a:solidFill>
                <a:latin typeface="+mn-lt"/>
                <a:ea typeface="+mn-ea"/>
              </a:rPr>
              <a:t>, </a:t>
            </a:r>
            <a:r>
              <a:rPr lang="en-US" sz="2000" dirty="0" err="1">
                <a:solidFill>
                  <a:schemeClr val="tx1"/>
                </a:solidFill>
                <a:latin typeface="+mn-lt"/>
                <a:ea typeface="+mn-ea"/>
              </a:rPr>
              <a:t>respectivamente</a:t>
            </a:r>
            <a:r>
              <a:rPr lang="en-US" sz="2000" dirty="0">
                <a:solidFill>
                  <a:schemeClr val="tx1"/>
                </a:solidFill>
                <a:latin typeface="+mn-lt"/>
                <a:ea typeface="+mn-ea"/>
              </a:rPr>
              <a:t>, </a:t>
            </a:r>
            <a:r>
              <a:rPr lang="en-US" sz="2000" dirty="0" err="1">
                <a:solidFill>
                  <a:schemeClr val="tx1"/>
                </a:solidFill>
                <a:latin typeface="+mn-lt"/>
                <a:ea typeface="+mn-ea"/>
              </a:rPr>
              <a:t>así</a:t>
            </a:r>
            <a:r>
              <a:rPr lang="en-US" sz="2000" dirty="0">
                <a:solidFill>
                  <a:schemeClr val="tx1"/>
                </a:solidFill>
                <a:latin typeface="+mn-lt"/>
                <a:ea typeface="+mn-ea"/>
              </a:rPr>
              <a:t> </a:t>
            </a:r>
            <a:r>
              <a:rPr lang="en-US" sz="2000" dirty="0" err="1">
                <a:solidFill>
                  <a:schemeClr val="tx1"/>
                </a:solidFill>
                <a:latin typeface="+mn-lt"/>
                <a:ea typeface="+mn-ea"/>
              </a:rPr>
              <a:t>como</a:t>
            </a:r>
            <a:r>
              <a:rPr lang="en-US" sz="2000" dirty="0">
                <a:solidFill>
                  <a:schemeClr val="tx1"/>
                </a:solidFill>
                <a:latin typeface="+mn-lt"/>
                <a:ea typeface="+mn-ea"/>
              </a:rPr>
              <a:t> </a:t>
            </a:r>
            <a:r>
              <a:rPr lang="en-US" sz="2000" dirty="0" err="1">
                <a:solidFill>
                  <a:schemeClr val="tx1"/>
                </a:solidFill>
                <a:latin typeface="+mn-lt"/>
                <a:ea typeface="+mn-ea"/>
              </a:rPr>
              <a:t>seguridad</a:t>
            </a:r>
            <a:r>
              <a:rPr lang="en-US" sz="2000" dirty="0">
                <a:solidFill>
                  <a:schemeClr val="tx1"/>
                </a:solidFill>
                <a:latin typeface="+mn-lt"/>
                <a:ea typeface="+mn-ea"/>
              </a:rPr>
              <a:t> de </a:t>
            </a:r>
            <a:r>
              <a:rPr lang="en-US" sz="2000" dirty="0" err="1">
                <a:solidFill>
                  <a:schemeClr val="tx1"/>
                </a:solidFill>
                <a:latin typeface="+mn-lt"/>
                <a:ea typeface="+mn-ea"/>
              </a:rPr>
              <a:t>tipos</a:t>
            </a:r>
            <a:r>
              <a:rPr lang="en-US" sz="2000" dirty="0">
                <a:solidFill>
                  <a:schemeClr val="tx1"/>
                </a:solidFill>
                <a:latin typeface="+mn-lt"/>
                <a:ea typeface="+mn-ea"/>
              </a:rPr>
              <a:t> </a:t>
            </a:r>
            <a:r>
              <a:rPr lang="en-US" sz="2000" dirty="0" err="1">
                <a:solidFill>
                  <a:schemeClr val="tx1"/>
                </a:solidFill>
                <a:latin typeface="+mn-lt"/>
                <a:ea typeface="+mn-ea"/>
              </a:rPr>
              <a:t>en</a:t>
            </a:r>
            <a:r>
              <a:rPr lang="en-US" sz="2000" dirty="0">
                <a:solidFill>
                  <a:schemeClr val="tx1"/>
                </a:solidFill>
                <a:latin typeface="+mn-lt"/>
                <a:ea typeface="+mn-ea"/>
              </a:rPr>
              <a:t> </a:t>
            </a:r>
            <a:r>
              <a:rPr lang="en-US" sz="2000" dirty="0" err="1">
                <a:solidFill>
                  <a:schemeClr val="tx1"/>
                </a:solidFill>
                <a:latin typeface="+mn-lt"/>
                <a:ea typeface="+mn-ea"/>
              </a:rPr>
              <a:t>tiempo</a:t>
            </a:r>
            <a:r>
              <a:rPr lang="en-US" sz="2000" dirty="0">
                <a:solidFill>
                  <a:schemeClr val="tx1"/>
                </a:solidFill>
                <a:latin typeface="+mn-lt"/>
                <a:ea typeface="+mn-ea"/>
              </a:rPr>
              <a:t> de </a:t>
            </a:r>
            <a:r>
              <a:rPr lang="en-US" sz="2000" dirty="0" err="1">
                <a:solidFill>
                  <a:schemeClr val="tx1"/>
                </a:solidFill>
                <a:latin typeface="+mn-lt"/>
                <a:ea typeface="+mn-ea"/>
              </a:rPr>
              <a:t>compilación</a:t>
            </a:r>
            <a:r>
              <a:rPr lang="en-US" sz="2000" dirty="0">
                <a:solidFill>
                  <a:schemeClr val="tx1"/>
                </a:solidFill>
                <a:latin typeface="+mn-lt"/>
                <a:ea typeface="+mn-ea"/>
              </a:rPr>
              <a:t> que </a:t>
            </a:r>
            <a:r>
              <a:rPr lang="en-US" sz="2000" dirty="0" err="1">
                <a:solidFill>
                  <a:schemeClr val="tx1"/>
                </a:solidFill>
                <a:latin typeface="+mn-lt"/>
                <a:ea typeface="+mn-ea"/>
              </a:rPr>
              <a:t>permite</a:t>
            </a:r>
            <a:r>
              <a:rPr lang="en-US" sz="2000" dirty="0">
                <a:solidFill>
                  <a:schemeClr val="tx1"/>
                </a:solidFill>
                <a:latin typeface="+mn-lt"/>
                <a:ea typeface="+mn-ea"/>
              </a:rPr>
              <a:t> a los </a:t>
            </a:r>
            <a:r>
              <a:rPr lang="en-US" sz="2000" dirty="0" err="1">
                <a:solidFill>
                  <a:schemeClr val="tx1"/>
                </a:solidFill>
                <a:latin typeface="+mn-lt"/>
                <a:ea typeface="+mn-ea"/>
              </a:rPr>
              <a:t>programadores</a:t>
            </a:r>
            <a:r>
              <a:rPr lang="en-US" sz="2000" dirty="0">
                <a:solidFill>
                  <a:schemeClr val="tx1"/>
                </a:solidFill>
                <a:latin typeface="+mn-lt"/>
                <a:ea typeface="+mn-ea"/>
              </a:rPr>
              <a:t> </a:t>
            </a:r>
            <a:r>
              <a:rPr lang="en-US" sz="2000" dirty="0" err="1">
                <a:solidFill>
                  <a:schemeClr val="tx1"/>
                </a:solidFill>
                <a:latin typeface="+mn-lt"/>
                <a:ea typeface="+mn-ea"/>
              </a:rPr>
              <a:t>detectar</a:t>
            </a:r>
            <a:r>
              <a:rPr lang="en-US" sz="2000" dirty="0">
                <a:solidFill>
                  <a:schemeClr val="tx1"/>
                </a:solidFill>
                <a:latin typeface="+mn-lt"/>
                <a:ea typeface="+mn-ea"/>
              </a:rPr>
              <a:t> </a:t>
            </a:r>
            <a:r>
              <a:rPr lang="en-US" sz="2000" dirty="0" err="1">
                <a:solidFill>
                  <a:schemeClr val="tx1"/>
                </a:solidFill>
                <a:latin typeface="+mn-lt"/>
                <a:ea typeface="+mn-ea"/>
              </a:rPr>
              <a:t>tipos</a:t>
            </a:r>
            <a:r>
              <a:rPr lang="en-US" sz="2000" dirty="0">
                <a:solidFill>
                  <a:schemeClr val="tx1"/>
                </a:solidFill>
                <a:latin typeface="+mn-lt"/>
                <a:ea typeface="+mn-ea"/>
              </a:rPr>
              <a:t> no </a:t>
            </a:r>
            <a:r>
              <a:rPr lang="en-US" sz="2000" dirty="0" err="1">
                <a:solidFill>
                  <a:schemeClr val="tx1"/>
                </a:solidFill>
                <a:latin typeface="+mn-lt"/>
                <a:ea typeface="+mn-ea"/>
              </a:rPr>
              <a:t>válidos</a:t>
            </a:r>
            <a:r>
              <a:rPr lang="en-US" sz="2000" dirty="0">
                <a:solidFill>
                  <a:schemeClr val="tx1"/>
                </a:solidFill>
                <a:latin typeface="+mn-lt"/>
                <a:ea typeface="+mn-ea"/>
              </a:rPr>
              <a:t> </a:t>
            </a:r>
            <a:r>
              <a:rPr lang="en-US" sz="2000" dirty="0" err="1">
                <a:solidFill>
                  <a:schemeClr val="tx1"/>
                </a:solidFill>
                <a:latin typeface="+mn-lt"/>
                <a:ea typeface="+mn-ea"/>
              </a:rPr>
              <a:t>en</a:t>
            </a:r>
            <a:r>
              <a:rPr lang="en-US" sz="2000" dirty="0">
                <a:solidFill>
                  <a:schemeClr val="tx1"/>
                </a:solidFill>
                <a:latin typeface="+mn-lt"/>
                <a:ea typeface="+mn-ea"/>
              </a:rPr>
              <a:t> </a:t>
            </a:r>
            <a:r>
              <a:rPr lang="en-US" sz="2000" dirty="0" err="1">
                <a:solidFill>
                  <a:schemeClr val="tx1"/>
                </a:solidFill>
                <a:latin typeface="+mn-lt"/>
                <a:ea typeface="+mn-ea"/>
              </a:rPr>
              <a:t>tiempo</a:t>
            </a:r>
            <a:r>
              <a:rPr lang="en-US" sz="2000" dirty="0">
                <a:solidFill>
                  <a:schemeClr val="tx1"/>
                </a:solidFill>
                <a:latin typeface="+mn-lt"/>
                <a:ea typeface="+mn-ea"/>
              </a:rPr>
              <a:t> de </a:t>
            </a:r>
            <a:r>
              <a:rPr lang="en-US" sz="2000" dirty="0" err="1">
                <a:solidFill>
                  <a:schemeClr val="tx1"/>
                </a:solidFill>
                <a:latin typeface="+mn-lt"/>
                <a:ea typeface="+mn-ea"/>
              </a:rPr>
              <a:t>compilación</a:t>
            </a:r>
            <a:r>
              <a:rPr lang="en-US" sz="2000" dirty="0">
                <a:solidFill>
                  <a:schemeClr val="tx1"/>
                </a:solidFill>
                <a:latin typeface="+mn-lt"/>
                <a:ea typeface="+mn-ea"/>
              </a:rPr>
              <a:t>.</a:t>
            </a:r>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Wrench Icon of Colored Outline style - Available in SVG, PNG, EPS, AI &amp;  Icon fonts">
            <a:extLst>
              <a:ext uri="{FF2B5EF4-FFF2-40B4-BE49-F238E27FC236}">
                <a16:creationId xmlns:a16="http://schemas.microsoft.com/office/drawing/2014/main" id="{0B8449A7-7D2D-49DA-ABCF-6AF7705A9B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62" r="5" b="5"/>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004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n-US" dirty="0" err="1"/>
              <a:t>Genéricos</a:t>
            </a:r>
            <a:endParaRPr lang="en-US" dirty="0"/>
          </a:p>
        </p:txBody>
      </p:sp>
      <p:sp>
        <p:nvSpPr>
          <p:cNvPr id="12" name="Text Box 3">
            <a:extLst>
              <a:ext uri="{FF2B5EF4-FFF2-40B4-BE49-F238E27FC236}">
                <a16:creationId xmlns:a16="http://schemas.microsoft.com/office/drawing/2014/main" id="{953AD6FF-C05C-4196-A36A-19A6B5A8F856}"/>
              </a:ext>
            </a:extLst>
          </p:cNvPr>
          <p:cNvSpPr txBox="1">
            <a:spLocks noChangeArrowheads="1"/>
          </p:cNvSpPr>
          <p:nvPr/>
        </p:nvSpPr>
        <p:spPr bwMode="auto">
          <a:xfrm>
            <a:off x="1149093" y="2211372"/>
            <a:ext cx="10486179" cy="31537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a:lnSpc>
                <a:spcPct val="93000"/>
              </a:lnSpc>
            </a:pPr>
            <a:r>
              <a:rPr lang="es-ES" sz="1400" dirty="0">
                <a:solidFill>
                  <a:schemeClr val="accent1">
                    <a:lumMod val="60000"/>
                    <a:lumOff val="40000"/>
                  </a:schemeClr>
                </a:solidFill>
                <a:latin typeface="Arial" pitchFamily="34" charset="0"/>
                <a:ea typeface="+mj-ea"/>
                <a:cs typeface="Arial" pitchFamily="34" charset="0"/>
              </a:rPr>
              <a:t>Se puede escribir una única declaración de método genérico que puede ser llamada con argumentos de diferentes tipos. Basándose en los tipos de los argumentos pasados al método genérico, el compilador maneja cada llamada al método de forma adecuada. Las reglas para definir métodos genéricos son las siguientes:</a:t>
            </a:r>
          </a:p>
          <a:p>
            <a:pPr algn="just">
              <a:lnSpc>
                <a:spcPct val="93000"/>
              </a:lnSpc>
            </a:pPr>
            <a:endParaRPr lang="es-ES" sz="1400" dirty="0">
              <a:solidFill>
                <a:schemeClr val="accent1">
                  <a:lumMod val="60000"/>
                  <a:lumOff val="40000"/>
                </a:schemeClr>
              </a:solidFill>
              <a:latin typeface="Arial" pitchFamily="34" charset="0"/>
              <a:ea typeface="+mj-ea"/>
              <a:cs typeface="Arial" pitchFamily="34" charset="0"/>
            </a:endParaRPr>
          </a:p>
          <a:p>
            <a:pPr marL="285750" indent="-285750" algn="just">
              <a:lnSpc>
                <a:spcPct val="93000"/>
              </a:lnSpc>
              <a:buFont typeface="Arial" panose="020B0604020202020204" pitchFamily="34" charset="0"/>
              <a:buChar char="•"/>
            </a:pPr>
            <a:r>
              <a:rPr lang="es-ES" sz="1400" dirty="0">
                <a:solidFill>
                  <a:schemeClr val="accent1">
                    <a:lumMod val="60000"/>
                    <a:lumOff val="40000"/>
                  </a:schemeClr>
                </a:solidFill>
                <a:latin typeface="Arial" pitchFamily="34" charset="0"/>
                <a:ea typeface="+mj-ea"/>
                <a:cs typeface="Arial" pitchFamily="34" charset="0"/>
              </a:rPr>
              <a:t>Todas las declaraciones de métodos genéricos tienen una sección de parámetros de tipo delimitada por paréntesis angulares (&lt; y &gt;) que precede al tipo de retorno del método ( &lt; E &gt; en el siguiente ejemplo).</a:t>
            </a:r>
          </a:p>
          <a:p>
            <a:pPr marL="285750" indent="-285750" algn="just">
              <a:lnSpc>
                <a:spcPct val="93000"/>
              </a:lnSpc>
              <a:buFont typeface="Arial" panose="020B0604020202020204" pitchFamily="34" charset="0"/>
              <a:buChar char="•"/>
            </a:pPr>
            <a:endParaRPr lang="es-ES" sz="1400" dirty="0">
              <a:solidFill>
                <a:schemeClr val="accent1">
                  <a:lumMod val="60000"/>
                  <a:lumOff val="40000"/>
                </a:schemeClr>
              </a:solidFill>
              <a:latin typeface="Arial" pitchFamily="34" charset="0"/>
              <a:ea typeface="+mj-ea"/>
              <a:cs typeface="Arial" pitchFamily="34" charset="0"/>
            </a:endParaRPr>
          </a:p>
          <a:p>
            <a:pPr marL="285750" indent="-285750" algn="just">
              <a:lnSpc>
                <a:spcPct val="93000"/>
              </a:lnSpc>
              <a:buFont typeface="Arial" panose="020B0604020202020204" pitchFamily="34" charset="0"/>
              <a:buChar char="•"/>
            </a:pPr>
            <a:r>
              <a:rPr lang="es-ES" sz="1400" dirty="0">
                <a:solidFill>
                  <a:schemeClr val="accent1">
                    <a:lumMod val="60000"/>
                    <a:lumOff val="40000"/>
                  </a:schemeClr>
                </a:solidFill>
                <a:latin typeface="Arial" pitchFamily="34" charset="0"/>
                <a:ea typeface="+mj-ea"/>
                <a:cs typeface="Arial" pitchFamily="34" charset="0"/>
              </a:rPr>
              <a:t>Cada sección de parámetros de tipo contiene uno o más parámetros de tipo separados por comas. Un parámetro de tipo, también conocido como variable de tipo, es un identificador que especifica un nombre de tipo genérico.</a:t>
            </a:r>
          </a:p>
          <a:p>
            <a:pPr marL="285750" indent="-285750" algn="just">
              <a:lnSpc>
                <a:spcPct val="93000"/>
              </a:lnSpc>
              <a:buFont typeface="Arial" panose="020B0604020202020204" pitchFamily="34" charset="0"/>
              <a:buChar char="•"/>
            </a:pPr>
            <a:endParaRPr lang="es-ES" sz="1400" dirty="0">
              <a:solidFill>
                <a:schemeClr val="accent1">
                  <a:lumMod val="60000"/>
                  <a:lumOff val="40000"/>
                </a:schemeClr>
              </a:solidFill>
              <a:latin typeface="Arial" pitchFamily="34" charset="0"/>
              <a:ea typeface="+mj-ea"/>
              <a:cs typeface="Arial" pitchFamily="34" charset="0"/>
            </a:endParaRPr>
          </a:p>
          <a:p>
            <a:pPr marL="285750" indent="-285750" algn="just">
              <a:lnSpc>
                <a:spcPct val="93000"/>
              </a:lnSpc>
              <a:buFont typeface="Arial" panose="020B0604020202020204" pitchFamily="34" charset="0"/>
              <a:buChar char="•"/>
            </a:pPr>
            <a:r>
              <a:rPr lang="es-ES" sz="1400" dirty="0">
                <a:solidFill>
                  <a:schemeClr val="accent1">
                    <a:lumMod val="60000"/>
                    <a:lumOff val="40000"/>
                  </a:schemeClr>
                </a:solidFill>
                <a:latin typeface="Arial" pitchFamily="34" charset="0"/>
                <a:ea typeface="+mj-ea"/>
                <a:cs typeface="Arial" pitchFamily="34" charset="0"/>
              </a:rPr>
              <a:t>Los parámetros de tipo pueden utilizarse para declarar el tipo de retorno y actuar como marcadores de posición para los tipos de los argumentos pasados al método genérico, que se conocen como argumentos de tipo real.</a:t>
            </a:r>
          </a:p>
          <a:p>
            <a:pPr marL="285750" indent="-285750" algn="just">
              <a:lnSpc>
                <a:spcPct val="93000"/>
              </a:lnSpc>
              <a:buFont typeface="Arial" panose="020B0604020202020204" pitchFamily="34" charset="0"/>
              <a:buChar char="•"/>
            </a:pPr>
            <a:endParaRPr lang="es-ES" sz="1400" dirty="0">
              <a:solidFill>
                <a:schemeClr val="accent1">
                  <a:lumMod val="60000"/>
                  <a:lumOff val="40000"/>
                </a:schemeClr>
              </a:solidFill>
              <a:latin typeface="Arial" pitchFamily="34" charset="0"/>
              <a:ea typeface="+mj-ea"/>
              <a:cs typeface="Arial" pitchFamily="34" charset="0"/>
            </a:endParaRPr>
          </a:p>
          <a:p>
            <a:pPr marL="285750" indent="-285750" algn="just">
              <a:lnSpc>
                <a:spcPct val="93000"/>
              </a:lnSpc>
              <a:buFont typeface="Arial" panose="020B0604020202020204" pitchFamily="34" charset="0"/>
              <a:buChar char="•"/>
            </a:pPr>
            <a:r>
              <a:rPr lang="es-ES" sz="1400" dirty="0">
                <a:solidFill>
                  <a:schemeClr val="accent1">
                    <a:lumMod val="60000"/>
                    <a:lumOff val="40000"/>
                  </a:schemeClr>
                </a:solidFill>
                <a:latin typeface="Arial" pitchFamily="34" charset="0"/>
                <a:ea typeface="+mj-ea"/>
                <a:cs typeface="Arial" pitchFamily="34" charset="0"/>
              </a:rPr>
              <a:t>El cuerpo de un método genérico se declara como el de cualquier otro método. Tenga en cuenta que los parámetros de tipo sólo pueden representar tipos de referencia, no tipos primitivos (como </a:t>
            </a:r>
            <a:r>
              <a:rPr lang="es-ES" sz="1400" dirty="0" err="1">
                <a:solidFill>
                  <a:schemeClr val="accent1">
                    <a:lumMod val="60000"/>
                    <a:lumOff val="40000"/>
                  </a:schemeClr>
                </a:solidFill>
                <a:latin typeface="Arial" pitchFamily="34" charset="0"/>
                <a:ea typeface="+mj-ea"/>
                <a:cs typeface="Arial" pitchFamily="34" charset="0"/>
              </a:rPr>
              <a:t>int</a:t>
            </a:r>
            <a:r>
              <a:rPr lang="es-ES" sz="1400" dirty="0">
                <a:solidFill>
                  <a:schemeClr val="accent1">
                    <a:lumMod val="60000"/>
                    <a:lumOff val="40000"/>
                  </a:schemeClr>
                </a:solidFill>
                <a:latin typeface="Arial" pitchFamily="34" charset="0"/>
                <a:ea typeface="+mj-ea"/>
                <a:cs typeface="Arial" pitchFamily="34" charset="0"/>
              </a:rPr>
              <a:t>, </a:t>
            </a:r>
            <a:r>
              <a:rPr lang="es-ES" sz="1400" dirty="0" err="1">
                <a:solidFill>
                  <a:schemeClr val="accent1">
                    <a:lumMod val="60000"/>
                    <a:lumOff val="40000"/>
                  </a:schemeClr>
                </a:solidFill>
                <a:latin typeface="Arial" pitchFamily="34" charset="0"/>
                <a:ea typeface="+mj-ea"/>
                <a:cs typeface="Arial" pitchFamily="34" charset="0"/>
              </a:rPr>
              <a:t>double</a:t>
            </a:r>
            <a:r>
              <a:rPr lang="es-ES" sz="1400" dirty="0">
                <a:solidFill>
                  <a:schemeClr val="accent1">
                    <a:lumMod val="60000"/>
                    <a:lumOff val="40000"/>
                  </a:schemeClr>
                </a:solidFill>
                <a:latin typeface="Arial" pitchFamily="34" charset="0"/>
                <a:ea typeface="+mj-ea"/>
                <a:cs typeface="Arial" pitchFamily="34" charset="0"/>
              </a:rPr>
              <a:t> y </a:t>
            </a:r>
            <a:r>
              <a:rPr lang="es-ES" sz="1400" dirty="0" err="1">
                <a:solidFill>
                  <a:schemeClr val="accent1">
                    <a:lumMod val="60000"/>
                    <a:lumOff val="40000"/>
                  </a:schemeClr>
                </a:solidFill>
                <a:latin typeface="Arial" pitchFamily="34" charset="0"/>
                <a:ea typeface="+mj-ea"/>
                <a:cs typeface="Arial" pitchFamily="34" charset="0"/>
              </a:rPr>
              <a:t>char</a:t>
            </a:r>
            <a:r>
              <a:rPr lang="es-ES" sz="1400" dirty="0">
                <a:solidFill>
                  <a:schemeClr val="accent1">
                    <a:lumMod val="60000"/>
                    <a:lumOff val="40000"/>
                  </a:schemeClr>
                </a:solidFill>
                <a:latin typeface="Arial" pitchFamily="34" charset="0"/>
                <a:ea typeface="+mj-ea"/>
                <a:cs typeface="Arial" pitchFamily="34" charset="0"/>
              </a:rPr>
              <a:t>).</a:t>
            </a:r>
          </a:p>
        </p:txBody>
      </p:sp>
    </p:spTree>
    <p:extLst>
      <p:ext uri="{BB962C8B-B14F-4D97-AF65-F5344CB8AC3E}">
        <p14:creationId xmlns:p14="http://schemas.microsoft.com/office/powerpoint/2010/main" val="1545880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0">
            <a:extLst>
              <a:ext uri="{FF2B5EF4-FFF2-40B4-BE49-F238E27FC236}">
                <a16:creationId xmlns:a16="http://schemas.microsoft.com/office/drawing/2014/main" id="{B538A7B5-B32D-421E-B110-AB5B1A7CC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14D36999-26F8-45E4-AB41-D485D0B0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40012"/>
            <a:ext cx="12191999" cy="28033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0F8DA27-CE91-4AEB-B854-6F06B5485E3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3563" r="8214" b="45501"/>
          <a:stretch/>
        </p:blipFill>
        <p:spPr>
          <a:xfrm flipV="1">
            <a:off x="1" y="2404067"/>
            <a:ext cx="12191999" cy="2539327"/>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755904" y="4494130"/>
            <a:ext cx="10640754" cy="775845"/>
          </a:xfrm>
        </p:spPr>
        <p:txBody>
          <a:bodyPr vert="horz" lIns="91440" tIns="45720" rIns="91440" bIns="45720" rtlCol="0" anchor="b">
            <a:normAutofit/>
          </a:bodyPr>
          <a:lstStyle/>
          <a:p>
            <a:pPr algn="ctr"/>
            <a:r>
              <a:rPr lang="en-US" sz="4400" kern="1200">
                <a:solidFill>
                  <a:srgbClr val="FFFFFF"/>
                </a:solidFill>
                <a:latin typeface="+mj-lt"/>
                <a:ea typeface="+mj-ea"/>
                <a:cs typeface="+mj-cs"/>
              </a:rPr>
              <a:t>Genéricos</a:t>
            </a:r>
          </a:p>
        </p:txBody>
      </p:sp>
      <p:pic>
        <p:nvPicPr>
          <p:cNvPr id="17" name="Picture 16">
            <a:extLst>
              <a:ext uri="{FF2B5EF4-FFF2-40B4-BE49-F238E27FC236}">
                <a16:creationId xmlns:a16="http://schemas.microsoft.com/office/drawing/2014/main" id="{F7AF4E20-3DDE-4998-96BE-44EE182540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6237"/>
          <a:stretch/>
        </p:blipFill>
        <p:spPr>
          <a:xfrm flipV="1">
            <a:off x="0" y="5616534"/>
            <a:ext cx="12191999" cy="1129775"/>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pic>
        <p:nvPicPr>
          <p:cNvPr id="2" name="Picture 1">
            <a:extLst>
              <a:ext uri="{FF2B5EF4-FFF2-40B4-BE49-F238E27FC236}">
                <a16:creationId xmlns:a16="http://schemas.microsoft.com/office/drawing/2014/main" id="{0261984B-6CBD-4E25-A257-A28ACFB63B3D}"/>
              </a:ext>
            </a:extLst>
          </p:cNvPr>
          <p:cNvPicPr>
            <a:picLocks noChangeAspect="1"/>
          </p:cNvPicPr>
          <p:nvPr/>
        </p:nvPicPr>
        <p:blipFill>
          <a:blip r:embed="rId3"/>
          <a:stretch>
            <a:fillRect/>
          </a:stretch>
        </p:blipFill>
        <p:spPr>
          <a:xfrm>
            <a:off x="800502" y="820778"/>
            <a:ext cx="10590997" cy="2303542"/>
          </a:xfrm>
          <a:prstGeom prst="rect">
            <a:avLst/>
          </a:prstGeom>
        </p:spPr>
      </p:pic>
    </p:spTree>
    <p:extLst>
      <p:ext uri="{BB962C8B-B14F-4D97-AF65-F5344CB8AC3E}">
        <p14:creationId xmlns:p14="http://schemas.microsoft.com/office/powerpoint/2010/main" val="1308188559"/>
      </p:ext>
    </p:extLst>
  </p:cSld>
  <p:clrMapOvr>
    <a:masterClrMapping/>
  </p:clrMapOvr>
</p:sld>
</file>

<file path=ppt/theme/theme1.xml><?xml version="1.0" encoding="utf-8"?>
<a:theme xmlns:a="http://schemas.openxmlformats.org/drawingml/2006/main" name="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6708F5BD837BC4A89E2529A879F0C73" ma:contentTypeVersion="2" ma:contentTypeDescription="Create a new document." ma:contentTypeScope="" ma:versionID="f63a7b406946430f0a66dd2c2e7e326b">
  <xsd:schema xmlns:xsd="http://www.w3.org/2001/XMLSchema" xmlns:xs="http://www.w3.org/2001/XMLSchema" xmlns:p="http://schemas.microsoft.com/office/2006/metadata/properties" xmlns:ns2="9bde43a9-8c66-48cb-8f64-af0f11e05ed0" targetNamespace="http://schemas.microsoft.com/office/2006/metadata/properties" ma:root="true" ma:fieldsID="c2a0431caea1d2e64200c8e04bf6f504" ns2:_="">
    <xsd:import namespace="9bde43a9-8c66-48cb-8f64-af0f11e05ed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de43a9-8c66-48cb-8f64-af0f11e05e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BFFC05-B2F6-4CED-BE65-F75B1EB7AD7B}">
  <ds:schemaRefs>
    <ds:schemaRef ds:uri="http://www.w3.org/XML/1998/namespace"/>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1F36FB7B-3709-4D47-A12C-030085B2BB9B}"/>
</file>

<file path=customXml/itemProps3.xml><?xml version="1.0" encoding="utf-8"?>
<ds:datastoreItem xmlns:ds="http://schemas.openxmlformats.org/officeDocument/2006/customXml" ds:itemID="{79831B46-6CD1-40D2-9FB5-3E58559F90A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856</TotalTime>
  <Words>762</Words>
  <Application>Microsoft Office PowerPoint</Application>
  <PresentationFormat>Widescreen</PresentationFormat>
  <Paragraphs>71</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Graphik</vt:lpstr>
      <vt:lpstr>GT Sectra Fine</vt:lpstr>
      <vt:lpstr>GT Sectra Fine Bk</vt:lpstr>
      <vt:lpstr>System Font</vt:lpstr>
      <vt:lpstr>Office Theme</vt:lpstr>
      <vt:lpstr>Java</vt:lpstr>
      <vt:lpstr>Enumeraciones, Genericos y Anotaciones</vt:lpstr>
      <vt:lpstr>Enumeraciones</vt:lpstr>
      <vt:lpstr>Enumeraciones</vt:lpstr>
      <vt:lpstr>Enumeraciones</vt:lpstr>
      <vt:lpstr>¿Preguntas?</vt:lpstr>
      <vt:lpstr>Genericos</vt:lpstr>
      <vt:lpstr>Genéricos</vt:lpstr>
      <vt:lpstr>Genéricos</vt:lpstr>
      <vt:lpstr>Genéricos</vt:lpstr>
      <vt:lpstr>Genéricos</vt:lpstr>
      <vt:lpstr>Genéricos</vt:lpstr>
      <vt:lpstr>¿Preguntas?</vt:lpstr>
      <vt:lpstr>Anotaciones</vt:lpstr>
      <vt:lpstr>Anotaciones</vt:lpstr>
      <vt:lpstr>¿Preguntas?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dc:title>
  <dc:creator>Prieto Villar, José M.</dc:creator>
  <cp:lastModifiedBy>Prieto Villar, José M.</cp:lastModifiedBy>
  <cp:revision>1</cp:revision>
  <dcterms:created xsi:type="dcterms:W3CDTF">2021-03-16T22:40:07Z</dcterms:created>
  <dcterms:modified xsi:type="dcterms:W3CDTF">2021-04-06T22:10:14Z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0x01010026708F5BD837BC4A89E2529A879F0C73</vt:lpwstr>
  </property>
</Properties>
</file>